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75" r:id="rId4"/>
    <p:sldId id="280" r:id="rId5"/>
    <p:sldId id="279" r:id="rId6"/>
    <p:sldId id="281" r:id="rId7"/>
    <p:sldId id="282" r:id="rId8"/>
    <p:sldId id="283" r:id="rId9"/>
    <p:sldId id="284" r:id="rId10"/>
    <p:sldId id="287" r:id="rId11"/>
    <p:sldId id="273" r:id="rId12"/>
    <p:sldId id="270" r:id="rId13"/>
    <p:sldId id="288" r:id="rId14"/>
    <p:sldId id="290" r:id="rId15"/>
    <p:sldId id="263" r:id="rId16"/>
    <p:sldId id="291" r:id="rId17"/>
    <p:sldId id="292" r:id="rId18"/>
    <p:sldId id="276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 spd="med">
    <p:wheel spokes="3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872410" cy="214314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Особенности содержания  австралийских страусов </a:t>
            </a:r>
            <a:br>
              <a:rPr lang="ru-RU" sz="3200" dirty="0" smtClean="0"/>
            </a:br>
            <a:r>
              <a:rPr lang="ru-RU" sz="3200" dirty="0" smtClean="0"/>
              <a:t>в условиях села Большое Ремонтное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214950"/>
            <a:ext cx="4601672" cy="1454410"/>
          </a:xfrm>
        </p:spPr>
        <p:txBody>
          <a:bodyPr>
            <a:normAutofit/>
          </a:bodyPr>
          <a:lstStyle/>
          <a:p>
            <a:pPr algn="r"/>
            <a:endParaRPr lang="ru-RU" sz="3200" dirty="0" smtClean="0"/>
          </a:p>
          <a:p>
            <a:pPr algn="r"/>
            <a:endParaRPr lang="ru-RU" sz="3200" dirty="0" smtClean="0"/>
          </a:p>
          <a:p>
            <a:pPr algn="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528638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1\Desktop\Бесплатная-доставка-10-ШТ-красивый-природный-синий-страусиных-перьев-40-45-см-16-дюйм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8300" y="285728"/>
            <a:ext cx="3695700" cy="3695700"/>
          </a:xfrm>
          <a:prstGeom prst="rect">
            <a:avLst/>
          </a:prstGeom>
          <a:noFill/>
        </p:spPr>
      </p:pic>
      <p:pic>
        <p:nvPicPr>
          <p:cNvPr id="46083" name="Picture 3" descr="C:\Users\1\Desktop\DSC02205страуса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4191029" cy="3143272"/>
          </a:xfrm>
          <a:prstGeom prst="rect">
            <a:avLst/>
          </a:prstGeom>
          <a:noFill/>
        </p:spPr>
      </p:pic>
      <p:pic>
        <p:nvPicPr>
          <p:cNvPr id="46084" name="Picture 4" descr="C:\Users\1\Desktop\HTB1bk9tKFXXXXbbaXXXq6xXFXXX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5" y="3206089"/>
            <a:ext cx="3857652" cy="36519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ownloads\010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ownloads\hm4_2_278_1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4549"/>
            <a:ext cx="4643406" cy="56134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4572032" cy="15001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smtClean="0"/>
              <a:t>Свадебное платье и веер из перьев страуса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</a:t>
            </a: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страусиное яйц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3357554" cy="4882533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страусиное яйц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214678" cy="497884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3900486" cy="109441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Декоративные страусиные яйца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357166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Декоративные </a:t>
            </a:r>
            <a:r>
              <a:rPr lang="ru-RU" sz="2800" b="1" dirty="0" err="1" smtClean="0"/>
              <a:t>страусиные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яица</a:t>
            </a:r>
            <a:endParaRPr lang="ru-RU" sz="2800" b="1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q1yNOQrAf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47725"/>
            <a:ext cx="6640852" cy="54102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7143768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Изделия из </a:t>
            </a:r>
            <a:r>
              <a:rPr lang="ru-RU" sz="3600" b="1" dirty="0" err="1" smtClean="0"/>
              <a:t>страусиной</a:t>
            </a:r>
            <a:r>
              <a:rPr lang="ru-RU" sz="3600" b="1" dirty="0" smtClean="0"/>
              <a:t> кожи</a:t>
            </a:r>
            <a:endParaRPr lang="ru-RU" sz="3600" b="1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4429125"/>
            <a:ext cx="4286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0"/>
            <a:ext cx="42862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65321" cy="1326321"/>
          </a:xfrm>
        </p:spPr>
        <p:txBody>
          <a:bodyPr/>
          <a:lstStyle/>
          <a:p>
            <a:r>
              <a:rPr lang="ru-RU" dirty="0" smtClean="0"/>
              <a:t>Птенцы африканского страуса</a:t>
            </a:r>
            <a:endParaRPr lang="ru-RU" dirty="0"/>
          </a:p>
        </p:txBody>
      </p:sp>
      <p:pic>
        <p:nvPicPr>
          <p:cNvPr id="4" name="Содержимое 3" descr="79376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982356"/>
            <a:ext cx="6500858" cy="4875644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610230" cy="571504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C:\Users\1\Desktop\14d0667cdd6b3d26-5741-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957573" cy="53017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ownloads\w_1412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16632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346" y="1714488"/>
            <a:ext cx="7765322" cy="40767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Целью</a:t>
            </a:r>
            <a:r>
              <a:rPr lang="ru-RU" dirty="0" smtClean="0"/>
              <a:t> данной работы является обоснование возможности разведения страусов в климатических условиях села Большое Ремонтное.</a:t>
            </a:r>
            <a:endParaRPr lang="ru-RU" sz="1800" dirty="0" smtClean="0"/>
          </a:p>
          <a:p>
            <a:pPr>
              <a:buNone/>
            </a:pPr>
            <a:r>
              <a:rPr lang="ru-RU" dirty="0" smtClean="0"/>
              <a:t>В ходе работы решались следующие </a:t>
            </a:r>
            <a:r>
              <a:rPr lang="ru-RU" b="1" dirty="0" smtClean="0"/>
              <a:t>задачи</a:t>
            </a:r>
            <a:r>
              <a:rPr lang="ru-RU" dirty="0" smtClean="0"/>
              <a:t>:</a:t>
            </a:r>
            <a:r>
              <a:rPr lang="ru-RU" b="1" dirty="0" smtClean="0"/>
              <a:t>     </a:t>
            </a:r>
            <a:endParaRPr lang="ru-RU" sz="1800" dirty="0" smtClean="0"/>
          </a:p>
          <a:p>
            <a:pPr>
              <a:buNone/>
            </a:pPr>
            <a:r>
              <a:rPr lang="ru-RU" dirty="0" smtClean="0"/>
              <a:t>- изучить историю вопроса; выяснить, когда появились первые страусы;</a:t>
            </a:r>
            <a:endParaRPr lang="ru-RU" sz="1800" dirty="0" smtClean="0"/>
          </a:p>
          <a:p>
            <a:pPr>
              <a:buNone/>
            </a:pPr>
            <a:r>
              <a:rPr lang="ru-RU" dirty="0" smtClean="0"/>
              <a:t>-установить, почему страусы не летают, и как они живут в дикой природе;</a:t>
            </a:r>
            <a:endParaRPr lang="ru-RU" sz="1800" dirty="0" smtClean="0"/>
          </a:p>
          <a:p>
            <a:pPr>
              <a:buNone/>
            </a:pPr>
            <a:r>
              <a:rPr lang="ru-RU" dirty="0" smtClean="0"/>
              <a:t>-определить условия содержания этих птиц;</a:t>
            </a:r>
            <a:endParaRPr lang="ru-RU" sz="1800" dirty="0" smtClean="0"/>
          </a:p>
          <a:p>
            <a:pPr>
              <a:buNone/>
            </a:pPr>
            <a:r>
              <a:rPr lang="ru-RU" dirty="0" smtClean="0"/>
              <a:t>-проанализировать для чего человек вообще разводит страусов на фермах.</a:t>
            </a:r>
            <a:endParaRPr lang="ru-RU" sz="1800" dirty="0" smtClean="0"/>
          </a:p>
          <a:p>
            <a:pPr>
              <a:buNone/>
            </a:pPr>
            <a:r>
              <a:rPr lang="ru-RU" b="1" dirty="0" smtClean="0"/>
              <a:t>Объектом</a:t>
            </a:r>
            <a:r>
              <a:rPr lang="ru-RU" dirty="0" smtClean="0"/>
              <a:t> исследования данной работы является африканский страус, необычная, на наш взгляд, птица для климата села Большое Ремонтное.</a:t>
            </a:r>
            <a:endParaRPr lang="ru-RU" sz="1800" dirty="0" smtClean="0"/>
          </a:p>
          <a:p>
            <a:pPr>
              <a:buNone/>
            </a:pPr>
            <a:r>
              <a:rPr lang="ru-RU" b="1" dirty="0" smtClean="0"/>
              <a:t>Предмет </a:t>
            </a:r>
            <a:r>
              <a:rPr lang="ru-RU" dirty="0" smtClean="0"/>
              <a:t>исследования – сопоставление поведения и образа жизни страусов в дикой природе с их поведением и образом жизни в условиях одомашнивания (фермы).</a:t>
            </a:r>
            <a:endParaRPr lang="ru-RU" sz="18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ownloads\133cc683b2e3eee8a668300d68fd9a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884368" cy="980728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bg1"/>
                </a:solidFill>
              </a:rPr>
              <a:t>Чёрный </a:t>
            </a:r>
            <a:r>
              <a:rPr lang="ru-RU" dirty="0" smtClean="0">
                <a:solidFill>
                  <a:schemeClr val="bg1"/>
                </a:solidFill>
              </a:rPr>
              <a:t>африканский страус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Археологические раскопки</a:t>
            </a:r>
            <a:endParaRPr lang="ru-RU" dirty="0"/>
          </a:p>
        </p:txBody>
      </p:sp>
      <p:pic>
        <p:nvPicPr>
          <p:cNvPr id="4" name="Содержимое 3" descr="dinozavro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857364"/>
            <a:ext cx="6000792" cy="4500594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Анатомическое строение  страуса</a:t>
            </a:r>
            <a:endParaRPr lang="ru-RU" dirty="0"/>
          </a:p>
        </p:txBody>
      </p:sp>
      <p:pic>
        <p:nvPicPr>
          <p:cNvPr id="4" name="Содержимое 3" descr="stroenie-skeleta-kuricy-nesush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966" y="2095500"/>
            <a:ext cx="5262430" cy="4306422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d-animal-wildlife-zoo-beak-ostrich-fauna-close-up-emu-animals-head-vertebrate-ratite-flightless-bird-56576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5157252" cy="3429024"/>
          </a:xfrm>
        </p:spPr>
      </p:pic>
      <p:sp>
        <p:nvSpPr>
          <p:cNvPr id="43010" name="AutoShape 2" descr="C:\Users\1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C:\Users\1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3" name="Picture 5" descr="C:\Users\1\Desktop\17477_b88340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572" y="3857628"/>
            <a:ext cx="4778412" cy="25907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rld_Africa_Black_Feathered_Ostrich___Africa_00887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3357562"/>
            <a:ext cx="4071966" cy="3053975"/>
          </a:xfrm>
        </p:spPr>
      </p:pic>
      <p:pic>
        <p:nvPicPr>
          <p:cNvPr id="41986" name="Picture 2" descr="http://rusinfocenter.com/sites/default/files/galleries/5580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14290"/>
            <a:ext cx="5143535" cy="35462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1\Desktop\IMG-20170402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858199" cy="3695700"/>
          </a:xfrm>
          <a:prstGeom prst="rect">
            <a:avLst/>
          </a:prstGeom>
          <a:noFill/>
        </p:spPr>
      </p:pic>
      <p:pic>
        <p:nvPicPr>
          <p:cNvPr id="44035" name="Picture 3" descr="C:\Users\1\Desktop\6f1487daf05033ac01e4bdcf77075c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3902075" cy="2451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1\Desktop\0_9fcc2_57d4302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642918"/>
            <a:ext cx="3964809" cy="5286412"/>
          </a:xfrm>
          <a:prstGeom prst="rect">
            <a:avLst/>
          </a:prstGeom>
          <a:noFill/>
        </p:spPr>
      </p:pic>
      <p:pic>
        <p:nvPicPr>
          <p:cNvPr id="45059" name="Picture 3" descr="C:\Users\1\Desktop\Struthio-camel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4157672" cy="52890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ff28471646677ec7925e61b6140b4c0f89eb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1499</TotalTime>
  <Words>155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Особенности содержания  австралийских страусов  в условиях села Большое Ремонтное</vt:lpstr>
      <vt:lpstr>Цели проекта:</vt:lpstr>
      <vt:lpstr>Чёрный африканский страус</vt:lpstr>
      <vt:lpstr>Археологические раскопки</vt:lpstr>
      <vt:lpstr>Анатомическое строение  страуса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Птенцы африканского страуса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Бизнес-проект</dc:title>
  <dc:creator>Администратор</dc:creator>
  <cp:lastModifiedBy>марина</cp:lastModifiedBy>
  <cp:revision>124</cp:revision>
  <dcterms:created xsi:type="dcterms:W3CDTF">2012-06-04T00:38:05Z</dcterms:created>
  <dcterms:modified xsi:type="dcterms:W3CDTF">2018-04-26T12:43:01Z</dcterms:modified>
</cp:coreProperties>
</file>