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1836D-9E42-4F5D-9480-083AC2E0ADD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5091E8-8AFA-4A73-AF82-DFEF5AFEEF06}" type="pres">
      <dgm:prSet presAssocID="{BDE1836D-9E42-4F5D-9480-083AC2E0AD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766886C-2384-4101-95AE-AB5D877F2204}" type="presOf" srcId="{BDE1836D-9E42-4F5D-9480-083AC2E0ADD4}" destId="{C75091E8-8AFA-4A73-AF82-DFEF5AFEEF06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03A819-E67F-425A-938B-662A4526DC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AB6163-B194-45DA-946E-97C23648FD51}" type="pres">
      <dgm:prSet presAssocID="{3803A819-E67F-425A-938B-662A4526DC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A805C8F-79A4-4AD6-8024-5CB28F382CBD}" type="presOf" srcId="{3803A819-E67F-425A-938B-662A4526DC4C}" destId="{B5AB6163-B194-45DA-946E-97C23648FD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F281E5-9EE5-4393-94CF-78919C7F9E5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02D59D-BF7C-4322-BF73-B8143C5232F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anchor="b" anchorCtr="1">
          <a:scene3d>
            <a:camera prst="orthographicFront">
              <a:rot lat="21299999" lon="0" rev="0"/>
            </a:camera>
            <a:lightRig rig="threePt" dir="t"/>
          </a:scene3d>
        </a:bodyPr>
        <a:lstStyle/>
        <a:p>
          <a:pPr rtl="0"/>
          <a:endParaRPr lang="ru-RU" b="1" dirty="0" smtClean="0">
            <a:solidFill>
              <a:srgbClr val="660033"/>
            </a:solidFill>
          </a:endParaRPr>
        </a:p>
        <a:p>
          <a:pPr rtl="0"/>
          <a:endParaRPr lang="ru-RU" b="1" dirty="0" smtClean="0">
            <a:solidFill>
              <a:srgbClr val="660033"/>
            </a:solidFill>
          </a:endParaRPr>
        </a:p>
      </dgm:t>
    </dgm:pt>
    <dgm:pt modelId="{5840174A-0334-4DB1-9439-C0BD18FEE91B}" type="parTrans" cxnId="{BDB80ABD-CAD0-4A61-94A9-36EBA22C77B0}">
      <dgm:prSet/>
      <dgm:spPr/>
      <dgm:t>
        <a:bodyPr/>
        <a:lstStyle/>
        <a:p>
          <a:endParaRPr lang="ru-RU"/>
        </a:p>
      </dgm:t>
    </dgm:pt>
    <dgm:pt modelId="{F050E0FE-90A2-45F6-A3A0-25C8C251F86D}" type="sibTrans" cxnId="{BDB80ABD-CAD0-4A61-94A9-36EBA22C77B0}">
      <dgm:prSet/>
      <dgm:spPr/>
      <dgm:t>
        <a:bodyPr/>
        <a:lstStyle/>
        <a:p>
          <a:endParaRPr lang="ru-RU"/>
        </a:p>
      </dgm:t>
    </dgm:pt>
    <dgm:pt modelId="{D3F082BF-D3F2-485D-BC19-A6E39805D7F4}" type="pres">
      <dgm:prSet presAssocID="{DCF281E5-9EE5-4393-94CF-78919C7F9E5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3FF91-40EA-43F9-9CFB-69BF038D8484}" type="pres">
      <dgm:prSet presAssocID="{1102D59D-BF7C-4322-BF73-B8143C5232FA}" presName="compNode" presStyleCnt="0"/>
      <dgm:spPr/>
    </dgm:pt>
    <dgm:pt modelId="{8461BC46-63CD-48EA-A545-812B419DA08F}" type="pres">
      <dgm:prSet presAssocID="{1102D59D-BF7C-4322-BF73-B8143C5232FA}" presName="aNode" presStyleLbl="bgShp" presStyleIdx="0" presStyleCnt="1" custScaleX="2000000" custLinFactX="-45085" custLinFactNeighborX="-100000" custLinFactNeighborY="-6599"/>
      <dgm:spPr/>
      <dgm:t>
        <a:bodyPr/>
        <a:lstStyle/>
        <a:p>
          <a:endParaRPr lang="ru-RU"/>
        </a:p>
      </dgm:t>
    </dgm:pt>
    <dgm:pt modelId="{F26E0B81-31C9-4175-902D-F1022191D801}" type="pres">
      <dgm:prSet presAssocID="{1102D59D-BF7C-4322-BF73-B8143C5232FA}" presName="textNode" presStyleLbl="bgShp" presStyleIdx="0" presStyleCnt="1"/>
      <dgm:spPr/>
      <dgm:t>
        <a:bodyPr/>
        <a:lstStyle/>
        <a:p>
          <a:endParaRPr lang="ru-RU"/>
        </a:p>
      </dgm:t>
    </dgm:pt>
    <dgm:pt modelId="{75B9383B-44E9-46A7-81DC-E61DADD064F3}" type="pres">
      <dgm:prSet presAssocID="{1102D59D-BF7C-4322-BF73-B8143C5232FA}" presName="compChildNode" presStyleCnt="0"/>
      <dgm:spPr/>
    </dgm:pt>
    <dgm:pt modelId="{0E49CFA4-F175-443B-A636-4C0651BDB8C9}" type="pres">
      <dgm:prSet presAssocID="{1102D59D-BF7C-4322-BF73-B8143C5232FA}" presName="theInnerList" presStyleCnt="0"/>
      <dgm:spPr/>
    </dgm:pt>
  </dgm:ptLst>
  <dgm:cxnLst>
    <dgm:cxn modelId="{5B969B3D-0919-4AC7-B737-E1F2FBC2E62E}" type="presOf" srcId="{1102D59D-BF7C-4322-BF73-B8143C5232FA}" destId="{8461BC46-63CD-48EA-A545-812B419DA08F}" srcOrd="0" destOrd="0" presId="urn:microsoft.com/office/officeart/2005/8/layout/lProcess2"/>
    <dgm:cxn modelId="{E2CE5C90-3C03-40C2-944C-4576B6D73293}" type="presOf" srcId="{DCF281E5-9EE5-4393-94CF-78919C7F9E57}" destId="{D3F082BF-D3F2-485D-BC19-A6E39805D7F4}" srcOrd="0" destOrd="0" presId="urn:microsoft.com/office/officeart/2005/8/layout/lProcess2"/>
    <dgm:cxn modelId="{BDB80ABD-CAD0-4A61-94A9-36EBA22C77B0}" srcId="{DCF281E5-9EE5-4393-94CF-78919C7F9E57}" destId="{1102D59D-BF7C-4322-BF73-B8143C5232FA}" srcOrd="0" destOrd="0" parTransId="{5840174A-0334-4DB1-9439-C0BD18FEE91B}" sibTransId="{F050E0FE-90A2-45F6-A3A0-25C8C251F86D}"/>
    <dgm:cxn modelId="{4554A787-20CF-48BB-A312-31B93D443AE2}" type="presOf" srcId="{1102D59D-BF7C-4322-BF73-B8143C5232FA}" destId="{F26E0B81-31C9-4175-902D-F1022191D801}" srcOrd="1" destOrd="0" presId="urn:microsoft.com/office/officeart/2005/8/layout/lProcess2"/>
    <dgm:cxn modelId="{E8FE3540-C8EC-4439-890B-A988F35E8C84}" type="presParOf" srcId="{D3F082BF-D3F2-485D-BC19-A6E39805D7F4}" destId="{7C83FF91-40EA-43F9-9CFB-69BF038D8484}" srcOrd="0" destOrd="0" presId="urn:microsoft.com/office/officeart/2005/8/layout/lProcess2"/>
    <dgm:cxn modelId="{E114E910-8ECF-435D-A536-CEA9EFB43FBE}" type="presParOf" srcId="{7C83FF91-40EA-43F9-9CFB-69BF038D8484}" destId="{8461BC46-63CD-48EA-A545-812B419DA08F}" srcOrd="0" destOrd="0" presId="urn:microsoft.com/office/officeart/2005/8/layout/lProcess2"/>
    <dgm:cxn modelId="{8F7686C6-4663-4BBF-8292-906CBAFF0894}" type="presParOf" srcId="{7C83FF91-40EA-43F9-9CFB-69BF038D8484}" destId="{F26E0B81-31C9-4175-902D-F1022191D801}" srcOrd="1" destOrd="0" presId="urn:microsoft.com/office/officeart/2005/8/layout/lProcess2"/>
    <dgm:cxn modelId="{8DD69CD2-E759-4A33-B102-D0AD4C47B1E9}" type="presParOf" srcId="{7C83FF91-40EA-43F9-9CFB-69BF038D8484}" destId="{75B9383B-44E9-46A7-81DC-E61DADD064F3}" srcOrd="2" destOrd="0" presId="urn:microsoft.com/office/officeart/2005/8/layout/lProcess2"/>
    <dgm:cxn modelId="{EF3FA2DC-B0EF-456C-ADC2-B63ED5A3ADBE}" type="presParOf" srcId="{75B9383B-44E9-46A7-81DC-E61DADD064F3}" destId="{0E49CFA4-F175-443B-A636-4C0651BDB8C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03A819-E67F-425A-938B-662A4526DC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BF35C-422D-4386-ADB2-ABA7EAF9B221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Традиционные способы разрешения конфликтов в школе</a:t>
          </a:r>
          <a:endParaRPr lang="ru-RU" b="1" dirty="0">
            <a:solidFill>
              <a:srgbClr val="002060"/>
            </a:solidFill>
          </a:endParaRPr>
        </a:p>
      </dgm:t>
    </dgm:pt>
    <dgm:pt modelId="{D980EE7D-E508-41D8-BBFB-CEAE9F8E495E}" type="parTrans" cxnId="{5F7D2CFB-92BF-4989-B8C4-73DCC2CDAB2E}">
      <dgm:prSet/>
      <dgm:spPr/>
      <dgm:t>
        <a:bodyPr/>
        <a:lstStyle/>
        <a:p>
          <a:endParaRPr lang="ru-RU"/>
        </a:p>
      </dgm:t>
    </dgm:pt>
    <dgm:pt modelId="{CAED3582-1962-4AF8-89D4-89DFB66C0A1E}" type="sibTrans" cxnId="{5F7D2CFB-92BF-4989-B8C4-73DCC2CDAB2E}">
      <dgm:prSet/>
      <dgm:spPr/>
      <dgm:t>
        <a:bodyPr/>
        <a:lstStyle/>
        <a:p>
          <a:endParaRPr lang="ru-RU"/>
        </a:p>
      </dgm:t>
    </dgm:pt>
    <dgm:pt modelId="{B5AB6163-B194-45DA-946E-97C23648FD51}" type="pres">
      <dgm:prSet presAssocID="{3803A819-E67F-425A-938B-662A4526DC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36AD4-D6BD-4DDA-BA3E-B0D90A81F0BE}" type="pres">
      <dgm:prSet presAssocID="{A4EBF35C-422D-4386-ADB2-ABA7EAF9B221}" presName="parentText" presStyleLbl="node1" presStyleIdx="0" presStyleCnt="1" custScaleX="96473" custScaleY="101728" custLinFactNeighborX="1808" custLinFactNeighborY="4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D2CFB-92BF-4989-B8C4-73DCC2CDAB2E}" srcId="{3803A819-E67F-425A-938B-662A4526DC4C}" destId="{A4EBF35C-422D-4386-ADB2-ABA7EAF9B221}" srcOrd="0" destOrd="0" parTransId="{D980EE7D-E508-41D8-BBFB-CEAE9F8E495E}" sibTransId="{CAED3582-1962-4AF8-89D4-89DFB66C0A1E}"/>
    <dgm:cxn modelId="{4322820C-BB87-4464-9B31-D8DB5B7B2680}" type="presOf" srcId="{3803A819-E67F-425A-938B-662A4526DC4C}" destId="{B5AB6163-B194-45DA-946E-97C23648FD51}" srcOrd="0" destOrd="0" presId="urn:microsoft.com/office/officeart/2005/8/layout/vList2"/>
    <dgm:cxn modelId="{5A71EEEB-CD82-4ED5-A00E-1A64EB0D1827}" type="presOf" srcId="{A4EBF35C-422D-4386-ADB2-ABA7EAF9B221}" destId="{2F636AD4-D6BD-4DDA-BA3E-B0D90A81F0BE}" srcOrd="0" destOrd="0" presId="urn:microsoft.com/office/officeart/2005/8/layout/vList2"/>
    <dgm:cxn modelId="{7695BC44-577B-453B-8868-347155703C86}" type="presParOf" srcId="{B5AB6163-B194-45DA-946E-97C23648FD51}" destId="{2F636AD4-D6BD-4DDA-BA3E-B0D90A81F0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D8B91B-9102-49C5-B144-27D82010E81E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1F3DBD21-B7D5-4CA0-8C13-39528BF5313E}">
      <dgm:prSet phldrT="[Текст]"/>
      <dgm:spPr/>
      <dgm:t>
        <a:bodyPr anchor="ctr" anchorCtr="1"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Школьный психолог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77D426ED-1C38-485E-98EB-2AFD661DADB4}" type="parTrans" cxnId="{EF0459BF-8320-4AC2-A995-80E7E94DDAD9}">
      <dgm:prSet/>
      <dgm:spPr/>
      <dgm:t>
        <a:bodyPr/>
        <a:lstStyle/>
        <a:p>
          <a:endParaRPr lang="ru-RU"/>
        </a:p>
      </dgm:t>
    </dgm:pt>
    <dgm:pt modelId="{21CBEE45-AD58-42E4-AE79-DB37FDC8C95E}" type="sibTrans" cxnId="{EF0459BF-8320-4AC2-A995-80E7E94DDAD9}">
      <dgm:prSet/>
      <dgm:spPr/>
      <dgm:t>
        <a:bodyPr/>
        <a:lstStyle/>
        <a:p>
          <a:endParaRPr lang="ru-RU"/>
        </a:p>
      </dgm:t>
    </dgm:pt>
    <dgm:pt modelId="{26A3442D-801C-4AD0-AFA6-ABF8D6E96FFF}">
      <dgm:prSet phldrT="[Текст]"/>
      <dgm:spPr/>
      <dgm:t>
        <a:bodyPr anchor="ctr" anchorCtr="1"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Школьный  консилиум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31622AA2-DF22-4F43-9D07-3D486433BE44}" type="parTrans" cxnId="{BA040BB6-2C2B-4AF5-A5CA-CED315F4398C}">
      <dgm:prSet/>
      <dgm:spPr/>
      <dgm:t>
        <a:bodyPr/>
        <a:lstStyle/>
        <a:p>
          <a:endParaRPr lang="ru-RU"/>
        </a:p>
      </dgm:t>
    </dgm:pt>
    <dgm:pt modelId="{20770C87-BC6C-4FF0-9D38-6E2D9F587A17}" type="sibTrans" cxnId="{BA040BB6-2C2B-4AF5-A5CA-CED315F4398C}">
      <dgm:prSet/>
      <dgm:spPr/>
      <dgm:t>
        <a:bodyPr/>
        <a:lstStyle/>
        <a:p>
          <a:endParaRPr lang="ru-RU"/>
        </a:p>
      </dgm:t>
    </dgm:pt>
    <dgm:pt modelId="{B888384A-9622-485F-B1D2-E2886F5F9BF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«Закрывать глаза» в надежде, что всё само собой решится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DF1EB265-B26C-49FB-B1D8-5A6F5210C3E3}" type="parTrans" cxnId="{58891F9B-CC36-47FD-B186-1D29B0556D56}">
      <dgm:prSet/>
      <dgm:spPr/>
    </dgm:pt>
    <dgm:pt modelId="{B2E3AA30-946F-4307-A188-281B9E534548}" type="sibTrans" cxnId="{58891F9B-CC36-47FD-B186-1D29B0556D56}">
      <dgm:prSet/>
      <dgm:spPr/>
    </dgm:pt>
    <dgm:pt modelId="{CFE41116-E637-4391-B348-FFA6F0ED3C6B}" type="pres">
      <dgm:prSet presAssocID="{1ED8B91B-9102-49C5-B144-27D82010E81E}" presName="Name0" presStyleCnt="0">
        <dgm:presLayoutVars>
          <dgm:dir/>
          <dgm:resizeHandles val="exact"/>
        </dgm:presLayoutVars>
      </dgm:prSet>
      <dgm:spPr/>
    </dgm:pt>
    <dgm:pt modelId="{21D6E787-4C80-47F9-9485-2F6D07582ACE}" type="pres">
      <dgm:prSet presAssocID="{1ED8B91B-9102-49C5-B144-27D82010E81E}" presName="bkgdShp" presStyleLbl="alignAccFollowNode1" presStyleIdx="0" presStyleCnt="1"/>
      <dgm:spPr/>
    </dgm:pt>
    <dgm:pt modelId="{076FC56F-3111-4A1C-B169-CA5E47458225}" type="pres">
      <dgm:prSet presAssocID="{1ED8B91B-9102-49C5-B144-27D82010E81E}" presName="linComp" presStyleCnt="0"/>
      <dgm:spPr/>
    </dgm:pt>
    <dgm:pt modelId="{E4159BFF-14BA-42BC-88DE-95F5B78388A5}" type="pres">
      <dgm:prSet presAssocID="{1F3DBD21-B7D5-4CA0-8C13-39528BF5313E}" presName="compNode" presStyleCnt="0"/>
      <dgm:spPr/>
    </dgm:pt>
    <dgm:pt modelId="{3513EF65-681F-462B-8238-137C808C47F1}" type="pres">
      <dgm:prSet presAssocID="{1F3DBD21-B7D5-4CA0-8C13-39528BF5313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1C8BD-0F75-4C32-A682-4419A03630EC}" type="pres">
      <dgm:prSet presAssocID="{1F3DBD21-B7D5-4CA0-8C13-39528BF5313E}" presName="invisiNode" presStyleLbl="node1" presStyleIdx="0" presStyleCnt="3"/>
      <dgm:spPr/>
    </dgm:pt>
    <dgm:pt modelId="{2464B568-C57D-429F-8FD4-50E79CF18B81}" type="pres">
      <dgm:prSet presAssocID="{1F3DBD21-B7D5-4CA0-8C13-39528BF5313E}" presName="imagNode" presStyleLbl="fgImgPlace1" presStyleIdx="0" presStyleCnt="3" custLinFactNeighborX="1536" custLinFactNeighborY="-86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63765A3-2379-479C-B421-711EA9A0CD1D}" type="pres">
      <dgm:prSet presAssocID="{21CBEE45-AD58-42E4-AE79-DB37FDC8C9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F7A0A6-39D0-4308-81F4-A949BF2ADE66}" type="pres">
      <dgm:prSet presAssocID="{26A3442D-801C-4AD0-AFA6-ABF8D6E96FFF}" presName="compNode" presStyleCnt="0"/>
      <dgm:spPr/>
    </dgm:pt>
    <dgm:pt modelId="{150A746D-6A27-4E5B-BD2D-F498885782B1}" type="pres">
      <dgm:prSet presAssocID="{26A3442D-801C-4AD0-AFA6-ABF8D6E96FFF}" presName="node" presStyleLbl="node1" presStyleIdx="1" presStyleCnt="3" custLinFactNeighborX="2555" custLinFactNeighborY="-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98F9A-DD14-4A88-B7AE-1CE51D61B4A3}" type="pres">
      <dgm:prSet presAssocID="{26A3442D-801C-4AD0-AFA6-ABF8D6E96FFF}" presName="invisiNode" presStyleLbl="node1" presStyleIdx="1" presStyleCnt="3"/>
      <dgm:spPr/>
    </dgm:pt>
    <dgm:pt modelId="{289E67D3-DA1D-48D7-879D-E67695EC363F}" type="pres">
      <dgm:prSet presAssocID="{26A3442D-801C-4AD0-AFA6-ABF8D6E96FF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186821-7729-42E8-86A3-CF1B3AD888FF}" type="pres">
      <dgm:prSet presAssocID="{20770C87-BC6C-4FF0-9D38-6E2D9F587A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C637287-6152-4F78-8B05-DD6BF51BD39B}" type="pres">
      <dgm:prSet presAssocID="{B888384A-9622-485F-B1D2-E2886F5F9BF6}" presName="compNode" presStyleCnt="0"/>
      <dgm:spPr/>
    </dgm:pt>
    <dgm:pt modelId="{55370AE9-6AFF-4C91-8B50-0A35F1477B12}" type="pres">
      <dgm:prSet presAssocID="{B888384A-9622-485F-B1D2-E2886F5F9BF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24A408-B071-4B98-9134-ECF225416CBD}" type="pres">
      <dgm:prSet presAssocID="{B888384A-9622-485F-B1D2-E2886F5F9BF6}" presName="invisiNode" presStyleLbl="node1" presStyleIdx="2" presStyleCnt="3"/>
      <dgm:spPr/>
    </dgm:pt>
    <dgm:pt modelId="{0EB4B862-DAAE-41EA-BFCB-3F2923FCDBAA}" type="pres">
      <dgm:prSet presAssocID="{B888384A-9622-485F-B1D2-E2886F5F9BF6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B03BAE5-0EC7-46E8-A999-24401CFE4962}" type="presOf" srcId="{26A3442D-801C-4AD0-AFA6-ABF8D6E96FFF}" destId="{150A746D-6A27-4E5B-BD2D-F498885782B1}" srcOrd="0" destOrd="0" presId="urn:microsoft.com/office/officeart/2005/8/layout/pList2#1"/>
    <dgm:cxn modelId="{E1B7A26C-64F3-466B-8381-467A10BD4313}" type="presOf" srcId="{20770C87-BC6C-4FF0-9D38-6E2D9F587A17}" destId="{F0186821-7729-42E8-86A3-CF1B3AD888FF}" srcOrd="0" destOrd="0" presId="urn:microsoft.com/office/officeart/2005/8/layout/pList2#1"/>
    <dgm:cxn modelId="{EF0459BF-8320-4AC2-A995-80E7E94DDAD9}" srcId="{1ED8B91B-9102-49C5-B144-27D82010E81E}" destId="{1F3DBD21-B7D5-4CA0-8C13-39528BF5313E}" srcOrd="0" destOrd="0" parTransId="{77D426ED-1C38-485E-98EB-2AFD661DADB4}" sibTransId="{21CBEE45-AD58-42E4-AE79-DB37FDC8C95E}"/>
    <dgm:cxn modelId="{EEEFDCC9-616B-4A81-B247-1088A067DE97}" type="presOf" srcId="{21CBEE45-AD58-42E4-AE79-DB37FDC8C95E}" destId="{663765A3-2379-479C-B421-711EA9A0CD1D}" srcOrd="0" destOrd="0" presId="urn:microsoft.com/office/officeart/2005/8/layout/pList2#1"/>
    <dgm:cxn modelId="{BA040BB6-2C2B-4AF5-A5CA-CED315F4398C}" srcId="{1ED8B91B-9102-49C5-B144-27D82010E81E}" destId="{26A3442D-801C-4AD0-AFA6-ABF8D6E96FFF}" srcOrd="1" destOrd="0" parTransId="{31622AA2-DF22-4F43-9D07-3D486433BE44}" sibTransId="{20770C87-BC6C-4FF0-9D38-6E2D9F587A17}"/>
    <dgm:cxn modelId="{58891F9B-CC36-47FD-B186-1D29B0556D56}" srcId="{1ED8B91B-9102-49C5-B144-27D82010E81E}" destId="{B888384A-9622-485F-B1D2-E2886F5F9BF6}" srcOrd="2" destOrd="0" parTransId="{DF1EB265-B26C-49FB-B1D8-5A6F5210C3E3}" sibTransId="{B2E3AA30-946F-4307-A188-281B9E534548}"/>
    <dgm:cxn modelId="{65CEC9EF-8682-411E-8BC1-1BA0571C6E95}" type="presOf" srcId="{B888384A-9622-485F-B1D2-E2886F5F9BF6}" destId="{55370AE9-6AFF-4C91-8B50-0A35F1477B12}" srcOrd="0" destOrd="0" presId="urn:microsoft.com/office/officeart/2005/8/layout/pList2#1"/>
    <dgm:cxn modelId="{13C8B400-792C-4624-A8A2-D8B7503421C0}" type="presOf" srcId="{1F3DBD21-B7D5-4CA0-8C13-39528BF5313E}" destId="{3513EF65-681F-462B-8238-137C808C47F1}" srcOrd="0" destOrd="0" presId="urn:microsoft.com/office/officeart/2005/8/layout/pList2#1"/>
    <dgm:cxn modelId="{460AC1D2-7076-49CB-9AE3-46E27C061A7E}" type="presOf" srcId="{1ED8B91B-9102-49C5-B144-27D82010E81E}" destId="{CFE41116-E637-4391-B348-FFA6F0ED3C6B}" srcOrd="0" destOrd="0" presId="urn:microsoft.com/office/officeart/2005/8/layout/pList2#1"/>
    <dgm:cxn modelId="{02778D3E-F841-4C97-93D2-CC82EC9B2417}" type="presParOf" srcId="{CFE41116-E637-4391-B348-FFA6F0ED3C6B}" destId="{21D6E787-4C80-47F9-9485-2F6D07582ACE}" srcOrd="0" destOrd="0" presId="urn:microsoft.com/office/officeart/2005/8/layout/pList2#1"/>
    <dgm:cxn modelId="{BD3DE374-1748-46FE-99B3-041121EAA8FC}" type="presParOf" srcId="{CFE41116-E637-4391-B348-FFA6F0ED3C6B}" destId="{076FC56F-3111-4A1C-B169-CA5E47458225}" srcOrd="1" destOrd="0" presId="urn:microsoft.com/office/officeart/2005/8/layout/pList2#1"/>
    <dgm:cxn modelId="{2F7C0F3B-71A9-4C38-AA6D-B85C7F3F4E85}" type="presParOf" srcId="{076FC56F-3111-4A1C-B169-CA5E47458225}" destId="{E4159BFF-14BA-42BC-88DE-95F5B78388A5}" srcOrd="0" destOrd="0" presId="urn:microsoft.com/office/officeart/2005/8/layout/pList2#1"/>
    <dgm:cxn modelId="{C6900102-7CCA-44FD-B0AC-0D0F29ADF5CF}" type="presParOf" srcId="{E4159BFF-14BA-42BC-88DE-95F5B78388A5}" destId="{3513EF65-681F-462B-8238-137C808C47F1}" srcOrd="0" destOrd="0" presId="urn:microsoft.com/office/officeart/2005/8/layout/pList2#1"/>
    <dgm:cxn modelId="{9DE31474-7F97-46AC-A5CA-04A98D9AB9DC}" type="presParOf" srcId="{E4159BFF-14BA-42BC-88DE-95F5B78388A5}" destId="{F1F1C8BD-0F75-4C32-A682-4419A03630EC}" srcOrd="1" destOrd="0" presId="urn:microsoft.com/office/officeart/2005/8/layout/pList2#1"/>
    <dgm:cxn modelId="{9D8E5536-7793-453D-B2E3-E7061C76086F}" type="presParOf" srcId="{E4159BFF-14BA-42BC-88DE-95F5B78388A5}" destId="{2464B568-C57D-429F-8FD4-50E79CF18B81}" srcOrd="2" destOrd="0" presId="urn:microsoft.com/office/officeart/2005/8/layout/pList2#1"/>
    <dgm:cxn modelId="{0F94AFC3-05D4-43BB-BDF9-77AC948451B4}" type="presParOf" srcId="{076FC56F-3111-4A1C-B169-CA5E47458225}" destId="{663765A3-2379-479C-B421-711EA9A0CD1D}" srcOrd="1" destOrd="0" presId="urn:microsoft.com/office/officeart/2005/8/layout/pList2#1"/>
    <dgm:cxn modelId="{CB2B12B3-9D33-480F-BDA2-83D055F68E73}" type="presParOf" srcId="{076FC56F-3111-4A1C-B169-CA5E47458225}" destId="{26F7A0A6-39D0-4308-81F4-A949BF2ADE66}" srcOrd="2" destOrd="0" presId="urn:microsoft.com/office/officeart/2005/8/layout/pList2#1"/>
    <dgm:cxn modelId="{FBFC1338-745C-4F4F-88A6-5D0D1EA86F88}" type="presParOf" srcId="{26F7A0A6-39D0-4308-81F4-A949BF2ADE66}" destId="{150A746D-6A27-4E5B-BD2D-F498885782B1}" srcOrd="0" destOrd="0" presId="urn:microsoft.com/office/officeart/2005/8/layout/pList2#1"/>
    <dgm:cxn modelId="{AE20F591-AE9F-436B-898E-A084B4BB8656}" type="presParOf" srcId="{26F7A0A6-39D0-4308-81F4-A949BF2ADE66}" destId="{BC498F9A-DD14-4A88-B7AE-1CE51D61B4A3}" srcOrd="1" destOrd="0" presId="urn:microsoft.com/office/officeart/2005/8/layout/pList2#1"/>
    <dgm:cxn modelId="{ABF38C5A-FDFD-43F1-AB48-060AA0CC91A0}" type="presParOf" srcId="{26F7A0A6-39D0-4308-81F4-A949BF2ADE66}" destId="{289E67D3-DA1D-48D7-879D-E67695EC363F}" srcOrd="2" destOrd="0" presId="urn:microsoft.com/office/officeart/2005/8/layout/pList2#1"/>
    <dgm:cxn modelId="{B48BAA27-8670-4954-A76F-C2908BB6B504}" type="presParOf" srcId="{076FC56F-3111-4A1C-B169-CA5E47458225}" destId="{F0186821-7729-42E8-86A3-CF1B3AD888FF}" srcOrd="3" destOrd="0" presId="urn:microsoft.com/office/officeart/2005/8/layout/pList2#1"/>
    <dgm:cxn modelId="{7CCF6FD2-DCF8-4263-AAC0-AE729AF6507C}" type="presParOf" srcId="{076FC56F-3111-4A1C-B169-CA5E47458225}" destId="{8C637287-6152-4F78-8B05-DD6BF51BD39B}" srcOrd="4" destOrd="0" presId="urn:microsoft.com/office/officeart/2005/8/layout/pList2#1"/>
    <dgm:cxn modelId="{36B70D97-D503-45FE-B1ED-F188EF977C2B}" type="presParOf" srcId="{8C637287-6152-4F78-8B05-DD6BF51BD39B}" destId="{55370AE9-6AFF-4C91-8B50-0A35F1477B12}" srcOrd="0" destOrd="0" presId="urn:microsoft.com/office/officeart/2005/8/layout/pList2#1"/>
    <dgm:cxn modelId="{C2362747-4CA0-49E6-8AE9-9553276BA8A3}" type="presParOf" srcId="{8C637287-6152-4F78-8B05-DD6BF51BD39B}" destId="{E424A408-B071-4B98-9134-ECF225416CBD}" srcOrd="1" destOrd="0" presId="urn:microsoft.com/office/officeart/2005/8/layout/pList2#1"/>
    <dgm:cxn modelId="{EBC04FAB-65E1-4A68-89A9-895AE4B8C887}" type="presParOf" srcId="{8C637287-6152-4F78-8B05-DD6BF51BD39B}" destId="{0EB4B862-DAAE-41EA-BFCB-3F2923FCDBA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803A819-E67F-425A-938B-662A4526DC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EBF35C-422D-4386-ADB2-ABA7EAF9B221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Традиционные способы разрешения конфликтов в школе:</a:t>
          </a:r>
        </a:p>
      </dgm:t>
    </dgm:pt>
    <dgm:pt modelId="{D980EE7D-E508-41D8-BBFB-CEAE9F8E495E}" type="parTrans" cxnId="{5F7D2CFB-92BF-4989-B8C4-73DCC2CDAB2E}">
      <dgm:prSet/>
      <dgm:spPr/>
      <dgm:t>
        <a:bodyPr/>
        <a:lstStyle/>
        <a:p>
          <a:endParaRPr lang="ru-RU"/>
        </a:p>
      </dgm:t>
    </dgm:pt>
    <dgm:pt modelId="{CAED3582-1962-4AF8-89D4-89DFB66C0A1E}" type="sibTrans" cxnId="{5F7D2CFB-92BF-4989-B8C4-73DCC2CDAB2E}">
      <dgm:prSet/>
      <dgm:spPr/>
      <dgm:t>
        <a:bodyPr/>
        <a:lstStyle/>
        <a:p>
          <a:endParaRPr lang="ru-RU"/>
        </a:p>
      </dgm:t>
    </dgm:pt>
    <dgm:pt modelId="{B5AB6163-B194-45DA-946E-97C23648FD51}" type="pres">
      <dgm:prSet presAssocID="{3803A819-E67F-425A-938B-662A4526DC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36AD4-D6BD-4DDA-BA3E-B0D90A81F0BE}" type="pres">
      <dgm:prSet presAssocID="{A4EBF35C-422D-4386-ADB2-ABA7EAF9B221}" presName="parentText" presStyleLbl="node1" presStyleIdx="0" presStyleCnt="1" custScaleX="96473" custScaleY="101728" custLinFactNeighborX="1808" custLinFactNeighborY="47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D2CFB-92BF-4989-B8C4-73DCC2CDAB2E}" srcId="{3803A819-E67F-425A-938B-662A4526DC4C}" destId="{A4EBF35C-422D-4386-ADB2-ABA7EAF9B221}" srcOrd="0" destOrd="0" parTransId="{D980EE7D-E508-41D8-BBFB-CEAE9F8E495E}" sibTransId="{CAED3582-1962-4AF8-89D4-89DFB66C0A1E}"/>
    <dgm:cxn modelId="{E0D629C9-C104-41EA-BF69-5107D21408B3}" type="presOf" srcId="{A4EBF35C-422D-4386-ADB2-ABA7EAF9B221}" destId="{2F636AD4-D6BD-4DDA-BA3E-B0D90A81F0BE}" srcOrd="0" destOrd="0" presId="urn:microsoft.com/office/officeart/2005/8/layout/vList2"/>
    <dgm:cxn modelId="{2A2ECBC2-9FC0-45C4-BB91-9A12D5862E14}" type="presOf" srcId="{3803A819-E67F-425A-938B-662A4526DC4C}" destId="{B5AB6163-B194-45DA-946E-97C23648FD51}" srcOrd="0" destOrd="0" presId="urn:microsoft.com/office/officeart/2005/8/layout/vList2"/>
    <dgm:cxn modelId="{608D9BFD-10B9-4CE0-8D66-7F57576CC4DE}" type="presParOf" srcId="{B5AB6163-B194-45DA-946E-97C23648FD51}" destId="{2F636AD4-D6BD-4DDA-BA3E-B0D90A81F0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AEC696-E372-4888-A7B4-56893633E7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B5C3D3-8DBE-479B-969F-1AF522645096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002060"/>
              </a:solidFill>
            </a:rPr>
            <a:t>Новые инструменты для разрешения конфликтов в образовательной организации</a:t>
          </a:r>
          <a:endParaRPr lang="ru-RU" b="1" dirty="0">
            <a:solidFill>
              <a:srgbClr val="002060"/>
            </a:solidFill>
          </a:endParaRPr>
        </a:p>
      </dgm:t>
    </dgm:pt>
    <dgm:pt modelId="{E174CB16-D926-4EF9-8FBC-8104248B335D}" type="parTrans" cxnId="{E7D1705D-4FC9-4792-876C-67ED17A4112F}">
      <dgm:prSet/>
      <dgm:spPr/>
      <dgm:t>
        <a:bodyPr/>
        <a:lstStyle/>
        <a:p>
          <a:endParaRPr lang="ru-RU"/>
        </a:p>
      </dgm:t>
    </dgm:pt>
    <dgm:pt modelId="{6117747E-CB85-4E31-9A8A-102CA480A1CB}" type="sibTrans" cxnId="{E7D1705D-4FC9-4792-876C-67ED17A4112F}">
      <dgm:prSet/>
      <dgm:spPr/>
      <dgm:t>
        <a:bodyPr/>
        <a:lstStyle/>
        <a:p>
          <a:endParaRPr lang="ru-RU"/>
        </a:p>
      </dgm:t>
    </dgm:pt>
    <dgm:pt modelId="{39A31200-7929-4D10-8606-828B9FD95369}" type="pres">
      <dgm:prSet presAssocID="{35AEC696-E372-4888-A7B4-56893633E7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6EDC00-0847-49CE-9A9F-B9B5291CE044}" type="pres">
      <dgm:prSet presAssocID="{87B5C3D3-8DBE-479B-969F-1AF5226450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1705D-4FC9-4792-876C-67ED17A4112F}" srcId="{35AEC696-E372-4888-A7B4-56893633E77A}" destId="{87B5C3D3-8DBE-479B-969F-1AF522645096}" srcOrd="0" destOrd="0" parTransId="{E174CB16-D926-4EF9-8FBC-8104248B335D}" sibTransId="{6117747E-CB85-4E31-9A8A-102CA480A1CB}"/>
    <dgm:cxn modelId="{B2B80CF7-8BFD-4AC1-B8B2-0015CE61FC2D}" type="presOf" srcId="{35AEC696-E372-4888-A7B4-56893633E77A}" destId="{39A31200-7929-4D10-8606-828B9FD95369}" srcOrd="0" destOrd="0" presId="urn:microsoft.com/office/officeart/2005/8/layout/vList2"/>
    <dgm:cxn modelId="{9EDF509D-F8A4-429C-89F4-9929B6235519}" type="presOf" srcId="{87B5C3D3-8DBE-479B-969F-1AF522645096}" destId="{366EDC00-0847-49CE-9A9F-B9B5291CE044}" srcOrd="0" destOrd="0" presId="urn:microsoft.com/office/officeart/2005/8/layout/vList2"/>
    <dgm:cxn modelId="{1A7AEFF3-10D1-4FEA-900D-4571855BBC53}" type="presParOf" srcId="{39A31200-7929-4D10-8606-828B9FD95369}" destId="{366EDC00-0847-49CE-9A9F-B9B5291CE0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B2F021-C0F6-4E55-B497-93FD3CC408C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B85AFED-ED77-45DF-8C40-51C1E4595A2A}" type="pres">
      <dgm:prSet presAssocID="{D4B2F021-C0F6-4E55-B497-93FD3CC408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B6DA2-4BE9-4B91-A2D6-0DF42C22789B}" type="presOf" srcId="{D4B2F021-C0F6-4E55-B497-93FD3CC408C0}" destId="{2B85AFED-ED77-45DF-8C40-51C1E4595A2A}" srcOrd="0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CA4344F-6A77-45BC-8993-495B88FBC9ED}" type="doc">
      <dgm:prSet loTypeId="urn:microsoft.com/office/officeart/2005/8/layout/vList4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8D1D01-FB4D-420E-BB81-F76C25E92246}">
      <dgm:prSet phldrT="[Текст]" custT="1"/>
      <dgm:spPr/>
      <dgm:t>
        <a:bodyPr/>
        <a:lstStyle/>
        <a:p>
          <a:r>
            <a:rPr lang="ru-RU" sz="2400" b="1" i="0" spc="100" baseline="0" dirty="0" smtClean="0">
              <a:solidFill>
                <a:srgbClr val="002060"/>
              </a:solidFill>
              <a:latin typeface="+mn-lt"/>
            </a:rPr>
            <a:t>Уполномоченный  по правам участников образовательного процесса   (омбудсмен)</a:t>
          </a:r>
          <a:endParaRPr lang="ru-RU" sz="2400" b="1" i="0" spc="100" baseline="0" dirty="0">
            <a:solidFill>
              <a:srgbClr val="002060"/>
            </a:solidFill>
            <a:latin typeface="+mn-lt"/>
          </a:endParaRPr>
        </a:p>
      </dgm:t>
    </dgm:pt>
    <dgm:pt modelId="{B03699C4-6313-4940-9F47-90A96568AFEE}" type="parTrans" cxnId="{EC37D6B9-6B95-41D0-893C-4116C787A1B2}">
      <dgm:prSet/>
      <dgm:spPr/>
      <dgm:t>
        <a:bodyPr/>
        <a:lstStyle/>
        <a:p>
          <a:endParaRPr lang="ru-RU"/>
        </a:p>
      </dgm:t>
    </dgm:pt>
    <dgm:pt modelId="{38AA7ABE-4F59-4DD5-9521-3DBBF057E21F}" type="sibTrans" cxnId="{EC37D6B9-6B95-41D0-893C-4116C787A1B2}">
      <dgm:prSet/>
      <dgm:spPr/>
      <dgm:t>
        <a:bodyPr/>
        <a:lstStyle/>
        <a:p>
          <a:endParaRPr lang="ru-RU"/>
        </a:p>
      </dgm:t>
    </dgm:pt>
    <dgm:pt modelId="{C0F430E3-8896-4454-B3AA-9122C5BDD8B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Комиссия по урегулированию споров между участниками образовательных отношений </a:t>
          </a:r>
          <a:endParaRPr lang="ru-RU" sz="2800" b="1" dirty="0">
            <a:solidFill>
              <a:srgbClr val="002060"/>
            </a:solidFill>
          </a:endParaRPr>
        </a:p>
      </dgm:t>
    </dgm:pt>
    <dgm:pt modelId="{1DF4B0B1-9C5A-4BC0-BFFE-9AB34416C7BA}" type="parTrans" cxnId="{01BE7D2E-B082-4B53-93E1-34A11BA9826F}">
      <dgm:prSet/>
      <dgm:spPr/>
      <dgm:t>
        <a:bodyPr/>
        <a:lstStyle/>
        <a:p>
          <a:endParaRPr lang="ru-RU"/>
        </a:p>
      </dgm:t>
    </dgm:pt>
    <dgm:pt modelId="{5825F191-2BC5-408D-9291-BA7FDD7FBFA4}" type="sibTrans" cxnId="{01BE7D2E-B082-4B53-93E1-34A11BA9826F}">
      <dgm:prSet/>
      <dgm:spPr/>
      <dgm:t>
        <a:bodyPr/>
        <a:lstStyle/>
        <a:p>
          <a:endParaRPr lang="ru-RU"/>
        </a:p>
      </dgm:t>
    </dgm:pt>
    <dgm:pt modelId="{A59475D3-3A3F-4BC0-84E1-87132F1D664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Школьная служба медиации</a:t>
          </a:r>
          <a:endParaRPr lang="ru-RU" sz="3200" b="1" dirty="0">
            <a:solidFill>
              <a:srgbClr val="002060"/>
            </a:solidFill>
          </a:endParaRPr>
        </a:p>
      </dgm:t>
    </dgm:pt>
    <dgm:pt modelId="{332FA1AA-9B0D-4C13-BC49-2C8027ED5095}" type="parTrans" cxnId="{9A9F3D17-08DE-41ED-BA22-919F9591EB88}">
      <dgm:prSet/>
      <dgm:spPr/>
      <dgm:t>
        <a:bodyPr/>
        <a:lstStyle/>
        <a:p>
          <a:endParaRPr lang="ru-RU"/>
        </a:p>
      </dgm:t>
    </dgm:pt>
    <dgm:pt modelId="{B5C089BA-8855-41E9-A82B-FB6FAC809BC8}" type="sibTrans" cxnId="{9A9F3D17-08DE-41ED-BA22-919F9591EB88}">
      <dgm:prSet/>
      <dgm:spPr/>
      <dgm:t>
        <a:bodyPr/>
        <a:lstStyle/>
        <a:p>
          <a:endParaRPr lang="ru-RU"/>
        </a:p>
      </dgm:t>
    </dgm:pt>
    <dgm:pt modelId="{67A0509E-73B6-4BB6-B956-73A6833877ED}" type="pres">
      <dgm:prSet presAssocID="{BCA4344F-6A77-45BC-8993-495B88FBC9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56588-AD37-47F8-9DCF-9D519B756A8C}" type="pres">
      <dgm:prSet presAssocID="{A08D1D01-FB4D-420E-BB81-F76C25E92246}" presName="comp" presStyleCnt="0"/>
      <dgm:spPr/>
      <dgm:t>
        <a:bodyPr/>
        <a:lstStyle/>
        <a:p>
          <a:endParaRPr lang="ru-RU"/>
        </a:p>
      </dgm:t>
    </dgm:pt>
    <dgm:pt modelId="{C087898B-53F6-451F-A4D3-B8A2B794EC6E}" type="pres">
      <dgm:prSet presAssocID="{A08D1D01-FB4D-420E-BB81-F76C25E92246}" presName="box" presStyleLbl="node1" presStyleIdx="0" presStyleCnt="3" custLinFactNeighborX="-643" custLinFactNeighborY="-111"/>
      <dgm:spPr/>
      <dgm:t>
        <a:bodyPr/>
        <a:lstStyle/>
        <a:p>
          <a:endParaRPr lang="ru-RU"/>
        </a:p>
      </dgm:t>
    </dgm:pt>
    <dgm:pt modelId="{B36F9693-304E-4E0D-9BB7-C23D822A8BB3}" type="pres">
      <dgm:prSet presAssocID="{A08D1D01-FB4D-420E-BB81-F76C25E92246}" presName="img" presStyleLbl="fgImgPlace1" presStyleIdx="0" presStyleCnt="3" custScaleX="72597" custScaleY="820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2701C2-FD73-4A9B-AC1C-71B8B4BD8B26}" type="pres">
      <dgm:prSet presAssocID="{A08D1D01-FB4D-420E-BB81-F76C25E9224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A04C9-7A04-4912-B653-B916F82B8C0F}" type="pres">
      <dgm:prSet presAssocID="{38AA7ABE-4F59-4DD5-9521-3DBBF057E21F}" presName="spacer" presStyleCnt="0"/>
      <dgm:spPr/>
      <dgm:t>
        <a:bodyPr/>
        <a:lstStyle/>
        <a:p>
          <a:endParaRPr lang="ru-RU"/>
        </a:p>
      </dgm:t>
    </dgm:pt>
    <dgm:pt modelId="{DEF5DC02-D395-42C5-8507-E6CBA3FFA54F}" type="pres">
      <dgm:prSet presAssocID="{C0F430E3-8896-4454-B3AA-9122C5BDD8B8}" presName="comp" presStyleCnt="0"/>
      <dgm:spPr/>
      <dgm:t>
        <a:bodyPr/>
        <a:lstStyle/>
        <a:p>
          <a:endParaRPr lang="ru-RU"/>
        </a:p>
      </dgm:t>
    </dgm:pt>
    <dgm:pt modelId="{3E9446CD-825D-4172-8453-E50EF3DE2B8D}" type="pres">
      <dgm:prSet presAssocID="{C0F430E3-8896-4454-B3AA-9122C5BDD8B8}" presName="box" presStyleLbl="node1" presStyleIdx="1" presStyleCnt="3"/>
      <dgm:spPr/>
      <dgm:t>
        <a:bodyPr/>
        <a:lstStyle/>
        <a:p>
          <a:endParaRPr lang="ru-RU"/>
        </a:p>
      </dgm:t>
    </dgm:pt>
    <dgm:pt modelId="{B8D49FEC-21A6-45F8-AEB4-57805CF9BA34}" type="pres">
      <dgm:prSet presAssocID="{C0F430E3-8896-4454-B3AA-9122C5BDD8B8}" presName="img" presStyleLbl="fgImgPlace1" presStyleIdx="1" presStyleCnt="3" custScaleX="100481" custScaleY="831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9492947-7846-4322-8C37-C63F4C1E66EC}" type="pres">
      <dgm:prSet presAssocID="{C0F430E3-8896-4454-B3AA-9122C5BDD8B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6F2C0-5696-4C76-9DE2-F563E4D09BDA}" type="pres">
      <dgm:prSet presAssocID="{5825F191-2BC5-408D-9291-BA7FDD7FBFA4}" presName="spacer" presStyleCnt="0"/>
      <dgm:spPr/>
      <dgm:t>
        <a:bodyPr/>
        <a:lstStyle/>
        <a:p>
          <a:endParaRPr lang="ru-RU"/>
        </a:p>
      </dgm:t>
    </dgm:pt>
    <dgm:pt modelId="{428E3378-1747-4C21-B059-428EF20BDFF7}" type="pres">
      <dgm:prSet presAssocID="{A59475D3-3A3F-4BC0-84E1-87132F1D664C}" presName="comp" presStyleCnt="0"/>
      <dgm:spPr/>
      <dgm:t>
        <a:bodyPr/>
        <a:lstStyle/>
        <a:p>
          <a:endParaRPr lang="ru-RU"/>
        </a:p>
      </dgm:t>
    </dgm:pt>
    <dgm:pt modelId="{C904BBDA-C789-43BC-86DC-9A6A53521976}" type="pres">
      <dgm:prSet presAssocID="{A59475D3-3A3F-4BC0-84E1-87132F1D664C}" presName="box" presStyleLbl="node1" presStyleIdx="2" presStyleCnt="3" custLinFactNeighborX="-1923"/>
      <dgm:spPr/>
      <dgm:t>
        <a:bodyPr/>
        <a:lstStyle/>
        <a:p>
          <a:endParaRPr lang="ru-RU"/>
        </a:p>
      </dgm:t>
    </dgm:pt>
    <dgm:pt modelId="{943D8E62-E635-47E4-833D-CE7CED9B453D}" type="pres">
      <dgm:prSet presAssocID="{A59475D3-3A3F-4BC0-84E1-87132F1D664C}" presName="img" presStyleLbl="fgImgPlace1" presStyleIdx="2" presStyleCnt="3" custScaleX="90865" custScaleY="1020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D5410F-A342-4D3E-A54B-D22E50457D4D}" type="pres">
      <dgm:prSet presAssocID="{A59475D3-3A3F-4BC0-84E1-87132F1D664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7D6B9-6B95-41D0-893C-4116C787A1B2}" srcId="{BCA4344F-6A77-45BC-8993-495B88FBC9ED}" destId="{A08D1D01-FB4D-420E-BB81-F76C25E92246}" srcOrd="0" destOrd="0" parTransId="{B03699C4-6313-4940-9F47-90A96568AFEE}" sibTransId="{38AA7ABE-4F59-4DD5-9521-3DBBF057E21F}"/>
    <dgm:cxn modelId="{0C6EDA08-D806-411F-B157-0A5E51316284}" type="presOf" srcId="{A08D1D01-FB4D-420E-BB81-F76C25E92246}" destId="{C02701C2-FD73-4A9B-AC1C-71B8B4BD8B26}" srcOrd="1" destOrd="0" presId="urn:microsoft.com/office/officeart/2005/8/layout/vList4#2"/>
    <dgm:cxn modelId="{A784948C-6BE3-4F98-B2AC-5BA12B6C8153}" type="presOf" srcId="{A59475D3-3A3F-4BC0-84E1-87132F1D664C}" destId="{11D5410F-A342-4D3E-A54B-D22E50457D4D}" srcOrd="1" destOrd="0" presId="urn:microsoft.com/office/officeart/2005/8/layout/vList4#2"/>
    <dgm:cxn modelId="{88D71E7E-E75C-48B7-B68F-7F0722E5553A}" type="presOf" srcId="{C0F430E3-8896-4454-B3AA-9122C5BDD8B8}" destId="{A9492947-7846-4322-8C37-C63F4C1E66EC}" srcOrd="1" destOrd="0" presId="urn:microsoft.com/office/officeart/2005/8/layout/vList4#2"/>
    <dgm:cxn modelId="{01BE7D2E-B082-4B53-93E1-34A11BA9826F}" srcId="{BCA4344F-6A77-45BC-8993-495B88FBC9ED}" destId="{C0F430E3-8896-4454-B3AA-9122C5BDD8B8}" srcOrd="1" destOrd="0" parTransId="{1DF4B0B1-9C5A-4BC0-BFFE-9AB34416C7BA}" sibTransId="{5825F191-2BC5-408D-9291-BA7FDD7FBFA4}"/>
    <dgm:cxn modelId="{A0250C5C-7CF5-4C14-9DF2-52DCE58AA570}" type="presOf" srcId="{BCA4344F-6A77-45BC-8993-495B88FBC9ED}" destId="{67A0509E-73B6-4BB6-B956-73A6833877ED}" srcOrd="0" destOrd="0" presId="urn:microsoft.com/office/officeart/2005/8/layout/vList4#2"/>
    <dgm:cxn modelId="{C9733128-2BFB-4501-BF98-D340EA8E35AD}" type="presOf" srcId="{A08D1D01-FB4D-420E-BB81-F76C25E92246}" destId="{C087898B-53F6-451F-A4D3-B8A2B794EC6E}" srcOrd="0" destOrd="0" presId="urn:microsoft.com/office/officeart/2005/8/layout/vList4#2"/>
    <dgm:cxn modelId="{23D56A80-9B13-488A-B776-9627A06928E1}" type="presOf" srcId="{A59475D3-3A3F-4BC0-84E1-87132F1D664C}" destId="{C904BBDA-C789-43BC-86DC-9A6A53521976}" srcOrd="0" destOrd="0" presId="urn:microsoft.com/office/officeart/2005/8/layout/vList4#2"/>
    <dgm:cxn modelId="{71C95469-6FE6-439C-B984-C1E4E7DFBB7F}" type="presOf" srcId="{C0F430E3-8896-4454-B3AA-9122C5BDD8B8}" destId="{3E9446CD-825D-4172-8453-E50EF3DE2B8D}" srcOrd="0" destOrd="0" presId="urn:microsoft.com/office/officeart/2005/8/layout/vList4#2"/>
    <dgm:cxn modelId="{9A9F3D17-08DE-41ED-BA22-919F9591EB88}" srcId="{BCA4344F-6A77-45BC-8993-495B88FBC9ED}" destId="{A59475D3-3A3F-4BC0-84E1-87132F1D664C}" srcOrd="2" destOrd="0" parTransId="{332FA1AA-9B0D-4C13-BC49-2C8027ED5095}" sibTransId="{B5C089BA-8855-41E9-A82B-FB6FAC809BC8}"/>
    <dgm:cxn modelId="{4CC0FF4F-5767-4665-86BA-CBF29F8AA4B8}" type="presParOf" srcId="{67A0509E-73B6-4BB6-B956-73A6833877ED}" destId="{D8C56588-AD37-47F8-9DCF-9D519B756A8C}" srcOrd="0" destOrd="0" presId="urn:microsoft.com/office/officeart/2005/8/layout/vList4#2"/>
    <dgm:cxn modelId="{968EA9E6-C926-4AC4-8CF6-1FA0B09F276E}" type="presParOf" srcId="{D8C56588-AD37-47F8-9DCF-9D519B756A8C}" destId="{C087898B-53F6-451F-A4D3-B8A2B794EC6E}" srcOrd="0" destOrd="0" presId="urn:microsoft.com/office/officeart/2005/8/layout/vList4#2"/>
    <dgm:cxn modelId="{F861A09F-068F-4D21-8DFA-54744D4F6F0A}" type="presParOf" srcId="{D8C56588-AD37-47F8-9DCF-9D519B756A8C}" destId="{B36F9693-304E-4E0D-9BB7-C23D822A8BB3}" srcOrd="1" destOrd="0" presId="urn:microsoft.com/office/officeart/2005/8/layout/vList4#2"/>
    <dgm:cxn modelId="{CAB9B1CF-8DD3-4702-9E9D-95BB3B2188FE}" type="presParOf" srcId="{D8C56588-AD37-47F8-9DCF-9D519B756A8C}" destId="{C02701C2-FD73-4A9B-AC1C-71B8B4BD8B26}" srcOrd="2" destOrd="0" presId="urn:microsoft.com/office/officeart/2005/8/layout/vList4#2"/>
    <dgm:cxn modelId="{5CA591CF-6C5F-42F5-84F3-577C3A1C2A20}" type="presParOf" srcId="{67A0509E-73B6-4BB6-B956-73A6833877ED}" destId="{743A04C9-7A04-4912-B653-B916F82B8C0F}" srcOrd="1" destOrd="0" presId="urn:microsoft.com/office/officeart/2005/8/layout/vList4#2"/>
    <dgm:cxn modelId="{356C4455-B30E-4133-B8D9-529EF0837EFA}" type="presParOf" srcId="{67A0509E-73B6-4BB6-B956-73A6833877ED}" destId="{DEF5DC02-D395-42C5-8507-E6CBA3FFA54F}" srcOrd="2" destOrd="0" presId="urn:microsoft.com/office/officeart/2005/8/layout/vList4#2"/>
    <dgm:cxn modelId="{C80078A4-680C-40B4-87CA-7FA06A6F59A9}" type="presParOf" srcId="{DEF5DC02-D395-42C5-8507-E6CBA3FFA54F}" destId="{3E9446CD-825D-4172-8453-E50EF3DE2B8D}" srcOrd="0" destOrd="0" presId="urn:microsoft.com/office/officeart/2005/8/layout/vList4#2"/>
    <dgm:cxn modelId="{E4F6ABD1-84BF-496F-B4E7-B6880C670111}" type="presParOf" srcId="{DEF5DC02-D395-42C5-8507-E6CBA3FFA54F}" destId="{B8D49FEC-21A6-45F8-AEB4-57805CF9BA34}" srcOrd="1" destOrd="0" presId="urn:microsoft.com/office/officeart/2005/8/layout/vList4#2"/>
    <dgm:cxn modelId="{FE7EFEA0-6558-4E13-8838-5808973E80AB}" type="presParOf" srcId="{DEF5DC02-D395-42C5-8507-E6CBA3FFA54F}" destId="{A9492947-7846-4322-8C37-C63F4C1E66EC}" srcOrd="2" destOrd="0" presId="urn:microsoft.com/office/officeart/2005/8/layout/vList4#2"/>
    <dgm:cxn modelId="{9F0CCC22-9D90-4997-BD4B-C8DC64FFDACE}" type="presParOf" srcId="{67A0509E-73B6-4BB6-B956-73A6833877ED}" destId="{F826F2C0-5696-4C76-9DE2-F563E4D09BDA}" srcOrd="3" destOrd="0" presId="urn:microsoft.com/office/officeart/2005/8/layout/vList4#2"/>
    <dgm:cxn modelId="{59168C24-2357-418F-98B8-A2D35B11C7F9}" type="presParOf" srcId="{67A0509E-73B6-4BB6-B956-73A6833877ED}" destId="{428E3378-1747-4C21-B059-428EF20BDFF7}" srcOrd="4" destOrd="0" presId="urn:microsoft.com/office/officeart/2005/8/layout/vList4#2"/>
    <dgm:cxn modelId="{652CC467-FF63-4B6D-8019-A0B57CD73A8D}" type="presParOf" srcId="{428E3378-1747-4C21-B059-428EF20BDFF7}" destId="{C904BBDA-C789-43BC-86DC-9A6A53521976}" srcOrd="0" destOrd="0" presId="urn:microsoft.com/office/officeart/2005/8/layout/vList4#2"/>
    <dgm:cxn modelId="{A881B08D-1E88-4873-B453-AC59663BDFDB}" type="presParOf" srcId="{428E3378-1747-4C21-B059-428EF20BDFF7}" destId="{943D8E62-E635-47E4-833D-CE7CED9B453D}" srcOrd="1" destOrd="0" presId="urn:microsoft.com/office/officeart/2005/8/layout/vList4#2"/>
    <dgm:cxn modelId="{C804B2DD-1B71-45E5-BFEC-AF74A1BC3D66}" type="presParOf" srcId="{428E3378-1747-4C21-B059-428EF20BDFF7}" destId="{11D5410F-A342-4D3E-A54B-D22E50457D4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5B38A3-0AD0-4EED-93CD-2F10645546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8BF6E9B-5699-4999-9B50-A27BB7C01842}">
      <dgm:prSet/>
      <dgm:spPr/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оценивает ситуацию и принимает авторитетное решение по ней;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41E563C2-2AD6-48F1-BA10-2AAB768D66FB}" type="parTrans" cxnId="{DD1B1ADD-B004-46EA-82DC-13E5BF417865}">
      <dgm:prSet/>
      <dgm:spPr/>
      <dgm:t>
        <a:bodyPr/>
        <a:lstStyle/>
        <a:p>
          <a:endParaRPr lang="ru-RU"/>
        </a:p>
      </dgm:t>
    </dgm:pt>
    <dgm:pt modelId="{9395F53A-E83B-4CF1-A035-91DD6C214DC6}" type="sibTrans" cxnId="{DD1B1ADD-B004-46EA-82DC-13E5BF417865}">
      <dgm:prSet/>
      <dgm:spPr/>
      <dgm:t>
        <a:bodyPr/>
        <a:lstStyle/>
        <a:p>
          <a:endParaRPr lang="ru-RU"/>
        </a:p>
      </dgm:t>
    </dgm:pt>
    <dgm:pt modelId="{C8E9FF5E-C8F4-4124-92DB-DF842FC7A709}">
      <dgm:prSet/>
      <dgm:spPr/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решение имеет определённую силу, стороны обязаны его исполнять;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2C2A8E88-7E21-4906-B9A4-73CBC1FEB8F1}" type="parTrans" cxnId="{770E6E19-1893-4906-9366-B60ED27E51B2}">
      <dgm:prSet/>
      <dgm:spPr/>
      <dgm:t>
        <a:bodyPr/>
        <a:lstStyle/>
        <a:p>
          <a:endParaRPr lang="ru-RU"/>
        </a:p>
      </dgm:t>
    </dgm:pt>
    <dgm:pt modelId="{F4B0EBE0-0FDE-4C9C-BA71-D7A02E10FCDC}" type="sibTrans" cxnId="{770E6E19-1893-4906-9366-B60ED27E51B2}">
      <dgm:prSet/>
      <dgm:spPr/>
      <dgm:t>
        <a:bodyPr/>
        <a:lstStyle/>
        <a:p>
          <a:endParaRPr lang="ru-RU"/>
        </a:p>
      </dgm:t>
    </dgm:pt>
    <dgm:pt modelId="{AA5E524F-ADBD-4DC7-A841-93C57E7F1D71}">
      <dgm:prSet/>
      <dgm:spPr/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конфликт можно быстро разрешить  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639653FA-E095-4113-8CB9-6BAC2B549D3B}" type="parTrans" cxnId="{1F7A4885-DA23-43D1-8562-0144FBAE7C91}">
      <dgm:prSet/>
      <dgm:spPr/>
      <dgm:t>
        <a:bodyPr/>
        <a:lstStyle/>
        <a:p>
          <a:endParaRPr lang="ru-RU"/>
        </a:p>
      </dgm:t>
    </dgm:pt>
    <dgm:pt modelId="{C991014D-EF2D-425A-B86A-AF66A76D21CD}" type="sibTrans" cxnId="{1F7A4885-DA23-43D1-8562-0144FBAE7C91}">
      <dgm:prSet/>
      <dgm:spPr/>
      <dgm:t>
        <a:bodyPr/>
        <a:lstStyle/>
        <a:p>
          <a:endParaRPr lang="ru-RU"/>
        </a:p>
      </dgm:t>
    </dgm:pt>
    <dgm:pt modelId="{F801142D-7E2C-49F9-A65E-02A37239D054}" type="pres">
      <dgm:prSet presAssocID="{BE5B38A3-0AD0-4EED-93CD-2F10645546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A72DC1-6AD5-480E-A05B-C095060643DC}" type="pres">
      <dgm:prSet presAssocID="{48BF6E9B-5699-4999-9B50-A27BB7C0184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75817-EE90-4E29-83B2-ABA691DCBB95}" type="pres">
      <dgm:prSet presAssocID="{9395F53A-E83B-4CF1-A035-91DD6C214DC6}" presName="spacer" presStyleCnt="0"/>
      <dgm:spPr/>
    </dgm:pt>
    <dgm:pt modelId="{D2F7E0EB-19E7-40AA-9112-F695F5B12FCF}" type="pres">
      <dgm:prSet presAssocID="{C8E9FF5E-C8F4-4124-92DB-DF842FC7A7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8F17B-1134-485A-A0BF-6A4EBD2E2981}" type="pres">
      <dgm:prSet presAssocID="{F4B0EBE0-0FDE-4C9C-BA71-D7A02E10FCDC}" presName="spacer" presStyleCnt="0"/>
      <dgm:spPr/>
    </dgm:pt>
    <dgm:pt modelId="{7F196D68-7386-4FE7-8BC4-6A6D6A66159C}" type="pres">
      <dgm:prSet presAssocID="{AA5E524F-ADBD-4DC7-A841-93C57E7F1D7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E6E19-1893-4906-9366-B60ED27E51B2}" srcId="{BE5B38A3-0AD0-4EED-93CD-2F1064554613}" destId="{C8E9FF5E-C8F4-4124-92DB-DF842FC7A709}" srcOrd="1" destOrd="0" parTransId="{2C2A8E88-7E21-4906-B9A4-73CBC1FEB8F1}" sibTransId="{F4B0EBE0-0FDE-4C9C-BA71-D7A02E10FCDC}"/>
    <dgm:cxn modelId="{20E0A879-ED17-4925-B57C-9D358B0C8F80}" type="presOf" srcId="{C8E9FF5E-C8F4-4124-92DB-DF842FC7A709}" destId="{D2F7E0EB-19E7-40AA-9112-F695F5B12FCF}" srcOrd="0" destOrd="0" presId="urn:microsoft.com/office/officeart/2005/8/layout/vList2"/>
    <dgm:cxn modelId="{B4281204-429A-4B0D-B60A-C27A5A6AF5C4}" type="presOf" srcId="{48BF6E9B-5699-4999-9B50-A27BB7C01842}" destId="{83A72DC1-6AD5-480E-A05B-C095060643DC}" srcOrd="0" destOrd="0" presId="urn:microsoft.com/office/officeart/2005/8/layout/vList2"/>
    <dgm:cxn modelId="{32633D28-7A95-4E22-93DC-2526ABB063B7}" type="presOf" srcId="{AA5E524F-ADBD-4DC7-A841-93C57E7F1D71}" destId="{7F196D68-7386-4FE7-8BC4-6A6D6A66159C}" srcOrd="0" destOrd="0" presId="urn:microsoft.com/office/officeart/2005/8/layout/vList2"/>
    <dgm:cxn modelId="{1F7A4885-DA23-43D1-8562-0144FBAE7C91}" srcId="{BE5B38A3-0AD0-4EED-93CD-2F1064554613}" destId="{AA5E524F-ADBD-4DC7-A841-93C57E7F1D71}" srcOrd="2" destOrd="0" parTransId="{639653FA-E095-4113-8CB9-6BAC2B549D3B}" sibTransId="{C991014D-EF2D-425A-B86A-AF66A76D21CD}"/>
    <dgm:cxn modelId="{35EED87D-088A-4277-AE5E-94D93A13458E}" type="presOf" srcId="{BE5B38A3-0AD0-4EED-93CD-2F1064554613}" destId="{F801142D-7E2C-49F9-A65E-02A37239D054}" srcOrd="0" destOrd="0" presId="urn:microsoft.com/office/officeart/2005/8/layout/vList2"/>
    <dgm:cxn modelId="{DD1B1ADD-B004-46EA-82DC-13E5BF417865}" srcId="{BE5B38A3-0AD0-4EED-93CD-2F1064554613}" destId="{48BF6E9B-5699-4999-9B50-A27BB7C01842}" srcOrd="0" destOrd="0" parTransId="{41E563C2-2AD6-48F1-BA10-2AAB768D66FB}" sibTransId="{9395F53A-E83B-4CF1-A035-91DD6C214DC6}"/>
    <dgm:cxn modelId="{4F141863-E187-4B05-9B03-082B62A6A354}" type="presParOf" srcId="{F801142D-7E2C-49F9-A65E-02A37239D054}" destId="{83A72DC1-6AD5-480E-A05B-C095060643DC}" srcOrd="0" destOrd="0" presId="urn:microsoft.com/office/officeart/2005/8/layout/vList2"/>
    <dgm:cxn modelId="{ACC1591E-E119-4E42-A7E5-2FE184A205B2}" type="presParOf" srcId="{F801142D-7E2C-49F9-A65E-02A37239D054}" destId="{D0C75817-EE90-4E29-83B2-ABA691DCBB95}" srcOrd="1" destOrd="0" presId="urn:microsoft.com/office/officeart/2005/8/layout/vList2"/>
    <dgm:cxn modelId="{A0F01E30-9CF4-423F-BE22-E7C40755E4AC}" type="presParOf" srcId="{F801142D-7E2C-49F9-A65E-02A37239D054}" destId="{D2F7E0EB-19E7-40AA-9112-F695F5B12FCF}" srcOrd="2" destOrd="0" presId="urn:microsoft.com/office/officeart/2005/8/layout/vList2"/>
    <dgm:cxn modelId="{6AC1AEB5-7750-43ED-8DB1-18DB2672C02F}" type="presParOf" srcId="{F801142D-7E2C-49F9-A65E-02A37239D054}" destId="{D148F17B-1134-485A-A0BF-6A4EBD2E2981}" srcOrd="3" destOrd="0" presId="urn:microsoft.com/office/officeart/2005/8/layout/vList2"/>
    <dgm:cxn modelId="{ECBA09DA-C8F7-4693-8CE6-92C28C056F60}" type="presParOf" srcId="{F801142D-7E2C-49F9-A65E-02A37239D054}" destId="{7F196D68-7386-4FE7-8BC4-6A6D6A6615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D67431C-B8B5-488F-A4AC-0BBF3D6DDF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19CD54C-BA65-41CD-A311-D2C527E6F1BA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6">
                  <a:lumMod val="50000"/>
                </a:schemeClr>
              </a:solidFill>
            </a:rPr>
            <a:t>уважение правды клиента;</a:t>
          </a:r>
          <a:endParaRPr lang="ru-RU" b="0" dirty="0">
            <a:solidFill>
              <a:schemeClr val="accent6">
                <a:lumMod val="50000"/>
              </a:schemeClr>
            </a:solidFill>
          </a:endParaRPr>
        </a:p>
      </dgm:t>
    </dgm:pt>
    <dgm:pt modelId="{B616316E-09D6-4D34-A446-4A4FA2D07664}" type="parTrans" cxnId="{3109CB48-006A-4FFC-9EB9-19C5F4670605}">
      <dgm:prSet/>
      <dgm:spPr/>
      <dgm:t>
        <a:bodyPr/>
        <a:lstStyle/>
        <a:p>
          <a:endParaRPr lang="ru-RU"/>
        </a:p>
      </dgm:t>
    </dgm:pt>
    <dgm:pt modelId="{F5BDF285-65F7-415A-81F9-9313CA677141}" type="sibTrans" cxnId="{3109CB48-006A-4FFC-9EB9-19C5F4670605}">
      <dgm:prSet/>
      <dgm:spPr/>
      <dgm:t>
        <a:bodyPr/>
        <a:lstStyle/>
        <a:p>
          <a:endParaRPr lang="ru-RU"/>
        </a:p>
      </dgm:t>
    </dgm:pt>
    <dgm:pt modelId="{DEC9397B-6FC6-4825-AE37-B577D8984D3E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6">
                  <a:lumMod val="50000"/>
                </a:schemeClr>
              </a:solidFill>
            </a:rPr>
            <a:t>клиент компетентен в решении вопроса;</a:t>
          </a:r>
          <a:endParaRPr lang="ru-RU" b="0" dirty="0">
            <a:solidFill>
              <a:schemeClr val="accent6">
                <a:lumMod val="50000"/>
              </a:schemeClr>
            </a:solidFill>
          </a:endParaRPr>
        </a:p>
      </dgm:t>
    </dgm:pt>
    <dgm:pt modelId="{F47D677F-D28E-4BCC-8E41-E89D5BF0A5A6}" type="parTrans" cxnId="{F920B438-86B1-4054-9351-4A400C6B3B63}">
      <dgm:prSet/>
      <dgm:spPr/>
      <dgm:t>
        <a:bodyPr/>
        <a:lstStyle/>
        <a:p>
          <a:endParaRPr lang="ru-RU"/>
        </a:p>
      </dgm:t>
    </dgm:pt>
    <dgm:pt modelId="{FD0E44F0-64A6-4BB4-8400-06575A837120}" type="sibTrans" cxnId="{F920B438-86B1-4054-9351-4A400C6B3B63}">
      <dgm:prSet/>
      <dgm:spPr/>
      <dgm:t>
        <a:bodyPr/>
        <a:lstStyle/>
        <a:p>
          <a:endParaRPr lang="ru-RU"/>
        </a:p>
      </dgm:t>
    </dgm:pt>
    <dgm:pt modelId="{17B04371-8884-4C98-800C-9F1F37DF51CE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6">
                  <a:lumMod val="50000"/>
                </a:schemeClr>
              </a:solidFill>
            </a:rPr>
            <a:t>ценится атмосфера любопытства;</a:t>
          </a:r>
          <a:endParaRPr lang="ru-RU" b="0" dirty="0">
            <a:solidFill>
              <a:schemeClr val="accent6">
                <a:lumMod val="50000"/>
              </a:schemeClr>
            </a:solidFill>
          </a:endParaRPr>
        </a:p>
      </dgm:t>
    </dgm:pt>
    <dgm:pt modelId="{7CDF5FB4-6B55-423F-8B90-D4C123C0F3FB}" type="parTrans" cxnId="{31298A69-E50E-4858-B534-4370EE934290}">
      <dgm:prSet/>
      <dgm:spPr/>
      <dgm:t>
        <a:bodyPr/>
        <a:lstStyle/>
        <a:p>
          <a:endParaRPr lang="ru-RU"/>
        </a:p>
      </dgm:t>
    </dgm:pt>
    <dgm:pt modelId="{E8D9ABAA-1E7F-4D37-A801-1A8E62A5AD6C}" type="sibTrans" cxnId="{31298A69-E50E-4858-B534-4370EE934290}">
      <dgm:prSet/>
      <dgm:spPr/>
      <dgm:t>
        <a:bodyPr/>
        <a:lstStyle/>
        <a:p>
          <a:endParaRPr lang="ru-RU"/>
        </a:p>
      </dgm:t>
    </dgm:pt>
    <dgm:pt modelId="{3088F962-971D-45BF-A231-87D40C08FFC1}">
      <dgm:prSet/>
      <dgm:spPr/>
      <dgm:t>
        <a:bodyPr/>
        <a:lstStyle/>
        <a:p>
          <a:pPr rtl="0"/>
          <a:r>
            <a:rPr lang="ru-RU" b="0" dirty="0" smtClean="0">
              <a:solidFill>
                <a:schemeClr val="accent6">
                  <a:lumMod val="50000"/>
                </a:schemeClr>
              </a:solidFill>
            </a:rPr>
            <a:t>проговаривание; клиентом ценностей, убеждений смыслов</a:t>
          </a:r>
          <a:endParaRPr lang="ru-RU" b="0" dirty="0">
            <a:solidFill>
              <a:schemeClr val="accent6">
                <a:lumMod val="50000"/>
              </a:schemeClr>
            </a:solidFill>
          </a:endParaRPr>
        </a:p>
      </dgm:t>
    </dgm:pt>
    <dgm:pt modelId="{4DF3A2AD-A92E-471B-81BC-9CEAD2FEC8D7}" type="parTrans" cxnId="{F54292C9-726F-4378-99F5-697DFBA152AF}">
      <dgm:prSet/>
      <dgm:spPr/>
      <dgm:t>
        <a:bodyPr/>
        <a:lstStyle/>
        <a:p>
          <a:endParaRPr lang="ru-RU"/>
        </a:p>
      </dgm:t>
    </dgm:pt>
    <dgm:pt modelId="{AA583143-3CA7-469A-83C3-CC5E450D1EBE}" type="sibTrans" cxnId="{F54292C9-726F-4378-99F5-697DFBA152AF}">
      <dgm:prSet/>
      <dgm:spPr/>
      <dgm:t>
        <a:bodyPr/>
        <a:lstStyle/>
        <a:p>
          <a:endParaRPr lang="ru-RU"/>
        </a:p>
      </dgm:t>
    </dgm:pt>
    <dgm:pt modelId="{6A382712-C57A-47B8-9EFD-CF4CCA59418E}" type="pres">
      <dgm:prSet presAssocID="{ED67431C-B8B5-488F-A4AC-0BBF3D6DDF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A032D4-A67F-4776-BAAE-275E913310DC}" type="pres">
      <dgm:prSet presAssocID="{E19CD54C-BA65-41CD-A311-D2C527E6F1B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75B43-88B4-4CEF-9FEF-0712B0E539A2}" type="pres">
      <dgm:prSet presAssocID="{F5BDF285-65F7-415A-81F9-9313CA677141}" presName="spacer" presStyleCnt="0"/>
      <dgm:spPr/>
    </dgm:pt>
    <dgm:pt modelId="{F140D70C-8E30-471D-91C1-362D58C939DA}" type="pres">
      <dgm:prSet presAssocID="{DEC9397B-6FC6-4825-AE37-B577D8984D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0CF5B-9F70-4A86-A9F7-3182C9A83563}" type="pres">
      <dgm:prSet presAssocID="{FD0E44F0-64A6-4BB4-8400-06575A837120}" presName="spacer" presStyleCnt="0"/>
      <dgm:spPr/>
    </dgm:pt>
    <dgm:pt modelId="{029AEEAF-2125-4D3B-AD44-F9B4617A547B}" type="pres">
      <dgm:prSet presAssocID="{17B04371-8884-4C98-800C-9F1F37DF51C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1A1FCE-926B-466F-9015-CF88714A7880}" type="pres">
      <dgm:prSet presAssocID="{E8D9ABAA-1E7F-4D37-A801-1A8E62A5AD6C}" presName="spacer" presStyleCnt="0"/>
      <dgm:spPr/>
    </dgm:pt>
    <dgm:pt modelId="{2710A4E0-FD13-458C-8A86-A2860361F721}" type="pres">
      <dgm:prSet presAssocID="{3088F962-971D-45BF-A231-87D40C08FF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66AB11-DB39-4CC5-8BAA-1078BC337699}" type="presOf" srcId="{17B04371-8884-4C98-800C-9F1F37DF51CE}" destId="{029AEEAF-2125-4D3B-AD44-F9B4617A547B}" srcOrd="0" destOrd="0" presId="urn:microsoft.com/office/officeart/2005/8/layout/vList2"/>
    <dgm:cxn modelId="{42550374-7932-44BB-8FF0-87385C5CC04D}" type="presOf" srcId="{DEC9397B-6FC6-4825-AE37-B577D8984D3E}" destId="{F140D70C-8E30-471D-91C1-362D58C939DA}" srcOrd="0" destOrd="0" presId="urn:microsoft.com/office/officeart/2005/8/layout/vList2"/>
    <dgm:cxn modelId="{9B4888F7-1AE1-4B6F-9A3D-43656E21B519}" type="presOf" srcId="{ED67431C-B8B5-488F-A4AC-0BBF3D6DDF3D}" destId="{6A382712-C57A-47B8-9EFD-CF4CCA59418E}" srcOrd="0" destOrd="0" presId="urn:microsoft.com/office/officeart/2005/8/layout/vList2"/>
    <dgm:cxn modelId="{F54292C9-726F-4378-99F5-697DFBA152AF}" srcId="{ED67431C-B8B5-488F-A4AC-0BBF3D6DDF3D}" destId="{3088F962-971D-45BF-A231-87D40C08FFC1}" srcOrd="3" destOrd="0" parTransId="{4DF3A2AD-A92E-471B-81BC-9CEAD2FEC8D7}" sibTransId="{AA583143-3CA7-469A-83C3-CC5E450D1EBE}"/>
    <dgm:cxn modelId="{F920B438-86B1-4054-9351-4A400C6B3B63}" srcId="{ED67431C-B8B5-488F-A4AC-0BBF3D6DDF3D}" destId="{DEC9397B-6FC6-4825-AE37-B577D8984D3E}" srcOrd="1" destOrd="0" parTransId="{F47D677F-D28E-4BCC-8E41-E89D5BF0A5A6}" sibTransId="{FD0E44F0-64A6-4BB4-8400-06575A837120}"/>
    <dgm:cxn modelId="{31298A69-E50E-4858-B534-4370EE934290}" srcId="{ED67431C-B8B5-488F-A4AC-0BBF3D6DDF3D}" destId="{17B04371-8884-4C98-800C-9F1F37DF51CE}" srcOrd="2" destOrd="0" parTransId="{7CDF5FB4-6B55-423F-8B90-D4C123C0F3FB}" sibTransId="{E8D9ABAA-1E7F-4D37-A801-1A8E62A5AD6C}"/>
    <dgm:cxn modelId="{75E7EAD2-24B7-4739-B9BB-E29F099B07FF}" type="presOf" srcId="{3088F962-971D-45BF-A231-87D40C08FFC1}" destId="{2710A4E0-FD13-458C-8A86-A2860361F721}" srcOrd="0" destOrd="0" presId="urn:microsoft.com/office/officeart/2005/8/layout/vList2"/>
    <dgm:cxn modelId="{1B7D20A2-4F45-46A1-91AD-70B2200B8238}" type="presOf" srcId="{E19CD54C-BA65-41CD-A311-D2C527E6F1BA}" destId="{17A032D4-A67F-4776-BAAE-275E913310DC}" srcOrd="0" destOrd="0" presId="urn:microsoft.com/office/officeart/2005/8/layout/vList2"/>
    <dgm:cxn modelId="{3109CB48-006A-4FFC-9EB9-19C5F4670605}" srcId="{ED67431C-B8B5-488F-A4AC-0BBF3D6DDF3D}" destId="{E19CD54C-BA65-41CD-A311-D2C527E6F1BA}" srcOrd="0" destOrd="0" parTransId="{B616316E-09D6-4D34-A446-4A4FA2D07664}" sibTransId="{F5BDF285-65F7-415A-81F9-9313CA677141}"/>
    <dgm:cxn modelId="{59A820BF-7B64-4BF8-B55E-82D0CC023FD9}" type="presParOf" srcId="{6A382712-C57A-47B8-9EFD-CF4CCA59418E}" destId="{17A032D4-A67F-4776-BAAE-275E913310DC}" srcOrd="0" destOrd="0" presId="urn:microsoft.com/office/officeart/2005/8/layout/vList2"/>
    <dgm:cxn modelId="{3B455EE6-B777-4081-888A-BFAEF834C385}" type="presParOf" srcId="{6A382712-C57A-47B8-9EFD-CF4CCA59418E}" destId="{35F75B43-88B4-4CEF-9FEF-0712B0E539A2}" srcOrd="1" destOrd="0" presId="urn:microsoft.com/office/officeart/2005/8/layout/vList2"/>
    <dgm:cxn modelId="{BBE418E9-BBF6-4ACE-BA98-AD64E2574490}" type="presParOf" srcId="{6A382712-C57A-47B8-9EFD-CF4CCA59418E}" destId="{F140D70C-8E30-471D-91C1-362D58C939DA}" srcOrd="2" destOrd="0" presId="urn:microsoft.com/office/officeart/2005/8/layout/vList2"/>
    <dgm:cxn modelId="{71D4A189-09C4-400D-98B5-488C3D1144C1}" type="presParOf" srcId="{6A382712-C57A-47B8-9EFD-CF4CCA59418E}" destId="{E760CF5B-9F70-4A86-A9F7-3182C9A83563}" srcOrd="3" destOrd="0" presId="urn:microsoft.com/office/officeart/2005/8/layout/vList2"/>
    <dgm:cxn modelId="{F123EDC4-45B3-4486-8156-C0D54792DE07}" type="presParOf" srcId="{6A382712-C57A-47B8-9EFD-CF4CCA59418E}" destId="{029AEEAF-2125-4D3B-AD44-F9B4617A547B}" srcOrd="4" destOrd="0" presId="urn:microsoft.com/office/officeart/2005/8/layout/vList2"/>
    <dgm:cxn modelId="{20E0A5C1-3560-405F-BFCF-B8403E604B1B}" type="presParOf" srcId="{6A382712-C57A-47B8-9EFD-CF4CCA59418E}" destId="{C61A1FCE-926B-466F-9015-CF88714A7880}" srcOrd="5" destOrd="0" presId="urn:microsoft.com/office/officeart/2005/8/layout/vList2"/>
    <dgm:cxn modelId="{F61ED1FA-28AD-468A-B00B-880D4BFD0AFE}" type="presParOf" srcId="{6A382712-C57A-47B8-9EFD-CF4CCA59418E}" destId="{2710A4E0-FD13-458C-8A86-A2860361F7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3BF6D-5DD4-470E-8655-6AE8D387F86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2DC1E0-56E3-4B7F-A354-F2233EF11CC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учителя</a:t>
          </a:r>
          <a:endParaRPr lang="ru-RU" b="1" dirty="0">
            <a:solidFill>
              <a:srgbClr val="002060"/>
            </a:solidFill>
          </a:endParaRPr>
        </a:p>
      </dgm:t>
    </dgm:pt>
    <dgm:pt modelId="{FC260DEA-8D9D-47C1-8F3B-EF2444AE43E0}" type="parTrans" cxnId="{4B1CA432-D024-49A2-BA4A-E268EA7748CC}">
      <dgm:prSet/>
      <dgm:spPr/>
      <dgm:t>
        <a:bodyPr/>
        <a:lstStyle/>
        <a:p>
          <a:endParaRPr lang="ru-RU"/>
        </a:p>
      </dgm:t>
    </dgm:pt>
    <dgm:pt modelId="{5558E6A8-9F9C-4A45-98F4-88333DE24D04}" type="sibTrans" cxnId="{4B1CA432-D024-49A2-BA4A-E268EA7748CC}">
      <dgm:prSet/>
      <dgm:spPr/>
      <dgm:t>
        <a:bodyPr/>
        <a:lstStyle/>
        <a:p>
          <a:endParaRPr lang="ru-RU"/>
        </a:p>
      </dgm:t>
    </dgm:pt>
    <dgm:pt modelId="{A8D1A948-CCBE-4456-800F-5C52C496D07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ученики</a:t>
          </a:r>
          <a:endParaRPr lang="ru-RU" b="1" dirty="0">
            <a:solidFill>
              <a:srgbClr val="002060"/>
            </a:solidFill>
          </a:endParaRPr>
        </a:p>
      </dgm:t>
    </dgm:pt>
    <dgm:pt modelId="{D30B7B8B-B32E-4476-A247-0E6448BDEDBA}" type="parTrans" cxnId="{6D5AE729-498D-40BD-B57A-1FB098FBEDED}">
      <dgm:prSet/>
      <dgm:spPr/>
      <dgm:t>
        <a:bodyPr/>
        <a:lstStyle/>
        <a:p>
          <a:endParaRPr lang="ru-RU"/>
        </a:p>
      </dgm:t>
    </dgm:pt>
    <dgm:pt modelId="{3CDDEDE8-4642-42D7-BD77-14E30C261D46}" type="sibTrans" cxnId="{6D5AE729-498D-40BD-B57A-1FB098FBEDED}">
      <dgm:prSet/>
      <dgm:spPr/>
      <dgm:t>
        <a:bodyPr/>
        <a:lstStyle/>
        <a:p>
          <a:endParaRPr lang="ru-RU"/>
        </a:p>
      </dgm:t>
    </dgm:pt>
    <dgm:pt modelId="{DB52DFA2-6B20-4271-B9E5-C01B3F08AAD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родители</a:t>
          </a:r>
          <a:endParaRPr lang="ru-RU" b="1" dirty="0">
            <a:solidFill>
              <a:srgbClr val="002060"/>
            </a:solidFill>
          </a:endParaRPr>
        </a:p>
      </dgm:t>
    </dgm:pt>
    <dgm:pt modelId="{B3D43240-5485-4C15-A505-547F07C1F56C}" type="parTrans" cxnId="{B0568706-F8F9-40B7-9D82-B81965B3405C}">
      <dgm:prSet/>
      <dgm:spPr/>
      <dgm:t>
        <a:bodyPr/>
        <a:lstStyle/>
        <a:p>
          <a:endParaRPr lang="ru-RU"/>
        </a:p>
      </dgm:t>
    </dgm:pt>
    <dgm:pt modelId="{9F960B9E-9605-4E96-A448-CA67BF921DEC}" type="sibTrans" cxnId="{B0568706-F8F9-40B7-9D82-B81965B3405C}">
      <dgm:prSet/>
      <dgm:spPr/>
      <dgm:t>
        <a:bodyPr/>
        <a:lstStyle/>
        <a:p>
          <a:endParaRPr lang="ru-RU"/>
        </a:p>
      </dgm:t>
    </dgm:pt>
    <dgm:pt modelId="{BCC23491-10C2-400C-9279-12C4DEB962D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администрация</a:t>
          </a:r>
          <a:endParaRPr lang="ru-RU" b="1" dirty="0">
            <a:solidFill>
              <a:srgbClr val="002060"/>
            </a:solidFill>
          </a:endParaRPr>
        </a:p>
      </dgm:t>
    </dgm:pt>
    <dgm:pt modelId="{48C63A9C-3B99-48AE-8B33-E70B019CCBAE}" type="parTrans" cxnId="{DA07841E-5902-4C80-8431-184121960714}">
      <dgm:prSet/>
      <dgm:spPr/>
      <dgm:t>
        <a:bodyPr/>
        <a:lstStyle/>
        <a:p>
          <a:endParaRPr lang="ru-RU"/>
        </a:p>
      </dgm:t>
    </dgm:pt>
    <dgm:pt modelId="{10E3D5FD-EFCE-463D-BEFB-D1AB2DFD23AA}" type="sibTrans" cxnId="{DA07841E-5902-4C80-8431-184121960714}">
      <dgm:prSet/>
      <dgm:spPr/>
      <dgm:t>
        <a:bodyPr/>
        <a:lstStyle/>
        <a:p>
          <a:endParaRPr lang="ru-RU"/>
        </a:p>
      </dgm:t>
    </dgm:pt>
    <dgm:pt modelId="{0E6C0902-A84F-465B-BF34-3F7A91EA375A}" type="pres">
      <dgm:prSet presAssocID="{7273BF6D-5DD4-470E-8655-6AE8D387F8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C1D69B-63CA-462B-95FD-9455DFB9EE88}" type="pres">
      <dgm:prSet presAssocID="{7273BF6D-5DD4-470E-8655-6AE8D387F868}" presName="cycle" presStyleCnt="0"/>
      <dgm:spPr/>
    </dgm:pt>
    <dgm:pt modelId="{64FCD934-4604-4B46-A80B-8EC89F832E44}" type="pres">
      <dgm:prSet presAssocID="{612DC1E0-56E3-4B7F-A354-F2233EF11CC3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BAA57-19B1-4B8C-A84D-350FEA730FFA}" type="pres">
      <dgm:prSet presAssocID="{5558E6A8-9F9C-4A45-98F4-88333DE24D04}" presName="sibTransFirstNode" presStyleLbl="bgShp" presStyleIdx="0" presStyleCnt="1" custLinFactNeighborX="-211" custLinFactNeighborY="574"/>
      <dgm:spPr/>
      <dgm:t>
        <a:bodyPr/>
        <a:lstStyle/>
        <a:p>
          <a:endParaRPr lang="ru-RU"/>
        </a:p>
      </dgm:t>
    </dgm:pt>
    <dgm:pt modelId="{273FACFE-8514-4B0E-857A-1E2003D231CA}" type="pres">
      <dgm:prSet presAssocID="{A8D1A948-CCBE-4456-800F-5C52C496D079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9394A-B8E2-4775-9F24-1DCDEF681BBF}" type="pres">
      <dgm:prSet presAssocID="{DB52DFA2-6B20-4271-B9E5-C01B3F08AAD8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578D2-C367-4829-AF21-FF29F624D74F}" type="pres">
      <dgm:prSet presAssocID="{BCC23491-10C2-400C-9279-12C4DEB962DB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568706-F8F9-40B7-9D82-B81965B3405C}" srcId="{7273BF6D-5DD4-470E-8655-6AE8D387F868}" destId="{DB52DFA2-6B20-4271-B9E5-C01B3F08AAD8}" srcOrd="2" destOrd="0" parTransId="{B3D43240-5485-4C15-A505-547F07C1F56C}" sibTransId="{9F960B9E-9605-4E96-A448-CA67BF921DEC}"/>
    <dgm:cxn modelId="{8458F19F-F1F4-47CB-B57C-4599FB83CC65}" type="presOf" srcId="{5558E6A8-9F9C-4A45-98F4-88333DE24D04}" destId="{023BAA57-19B1-4B8C-A84D-350FEA730FFA}" srcOrd="0" destOrd="0" presId="urn:microsoft.com/office/officeart/2005/8/layout/cycle3"/>
    <dgm:cxn modelId="{4B1CA432-D024-49A2-BA4A-E268EA7748CC}" srcId="{7273BF6D-5DD4-470E-8655-6AE8D387F868}" destId="{612DC1E0-56E3-4B7F-A354-F2233EF11CC3}" srcOrd="0" destOrd="0" parTransId="{FC260DEA-8D9D-47C1-8F3B-EF2444AE43E0}" sibTransId="{5558E6A8-9F9C-4A45-98F4-88333DE24D04}"/>
    <dgm:cxn modelId="{219E169F-8B49-43CF-A5A1-0BF31E08E9AB}" type="presOf" srcId="{612DC1E0-56E3-4B7F-A354-F2233EF11CC3}" destId="{64FCD934-4604-4B46-A80B-8EC89F832E44}" srcOrd="0" destOrd="0" presId="urn:microsoft.com/office/officeart/2005/8/layout/cycle3"/>
    <dgm:cxn modelId="{6D5AE729-498D-40BD-B57A-1FB098FBEDED}" srcId="{7273BF6D-5DD4-470E-8655-6AE8D387F868}" destId="{A8D1A948-CCBE-4456-800F-5C52C496D079}" srcOrd="1" destOrd="0" parTransId="{D30B7B8B-B32E-4476-A247-0E6448BDEDBA}" sibTransId="{3CDDEDE8-4642-42D7-BD77-14E30C261D46}"/>
    <dgm:cxn modelId="{95676F4C-3916-45DC-8DD7-09A22994A465}" type="presOf" srcId="{7273BF6D-5DD4-470E-8655-6AE8D387F868}" destId="{0E6C0902-A84F-465B-BF34-3F7A91EA375A}" srcOrd="0" destOrd="0" presId="urn:microsoft.com/office/officeart/2005/8/layout/cycle3"/>
    <dgm:cxn modelId="{450C6D3A-E866-4B7B-8904-79B570745526}" type="presOf" srcId="{BCC23491-10C2-400C-9279-12C4DEB962DB}" destId="{53B578D2-C367-4829-AF21-FF29F624D74F}" srcOrd="0" destOrd="0" presId="urn:microsoft.com/office/officeart/2005/8/layout/cycle3"/>
    <dgm:cxn modelId="{DA07841E-5902-4C80-8431-184121960714}" srcId="{7273BF6D-5DD4-470E-8655-6AE8D387F868}" destId="{BCC23491-10C2-400C-9279-12C4DEB962DB}" srcOrd="3" destOrd="0" parTransId="{48C63A9C-3B99-48AE-8B33-E70B019CCBAE}" sibTransId="{10E3D5FD-EFCE-463D-BEFB-D1AB2DFD23AA}"/>
    <dgm:cxn modelId="{5DF0D293-89AB-4E29-A4E8-71C7615F2F3E}" type="presOf" srcId="{A8D1A948-CCBE-4456-800F-5C52C496D079}" destId="{273FACFE-8514-4B0E-857A-1E2003D231CA}" srcOrd="0" destOrd="0" presId="urn:microsoft.com/office/officeart/2005/8/layout/cycle3"/>
    <dgm:cxn modelId="{EF951110-0A94-4B23-ABA1-B4AAF375C760}" type="presOf" srcId="{DB52DFA2-6B20-4271-B9E5-C01B3F08AAD8}" destId="{2389394A-B8E2-4775-9F24-1DCDEF681BBF}" srcOrd="0" destOrd="0" presId="urn:microsoft.com/office/officeart/2005/8/layout/cycle3"/>
    <dgm:cxn modelId="{E865AE9B-A051-4817-A875-F9E45037ED22}" type="presParOf" srcId="{0E6C0902-A84F-465B-BF34-3F7A91EA375A}" destId="{BDC1D69B-63CA-462B-95FD-9455DFB9EE88}" srcOrd="0" destOrd="0" presId="urn:microsoft.com/office/officeart/2005/8/layout/cycle3"/>
    <dgm:cxn modelId="{F9244AA3-5B67-4DB5-A8DA-82BE426BF868}" type="presParOf" srcId="{BDC1D69B-63CA-462B-95FD-9455DFB9EE88}" destId="{64FCD934-4604-4B46-A80B-8EC89F832E44}" srcOrd="0" destOrd="0" presId="urn:microsoft.com/office/officeart/2005/8/layout/cycle3"/>
    <dgm:cxn modelId="{4E9662E8-E3EB-4340-9977-974E4F4FBAA5}" type="presParOf" srcId="{BDC1D69B-63CA-462B-95FD-9455DFB9EE88}" destId="{023BAA57-19B1-4B8C-A84D-350FEA730FFA}" srcOrd="1" destOrd="0" presId="urn:microsoft.com/office/officeart/2005/8/layout/cycle3"/>
    <dgm:cxn modelId="{4FA51624-A230-4933-A445-95A9CAE9DABD}" type="presParOf" srcId="{BDC1D69B-63CA-462B-95FD-9455DFB9EE88}" destId="{273FACFE-8514-4B0E-857A-1E2003D231CA}" srcOrd="2" destOrd="0" presId="urn:microsoft.com/office/officeart/2005/8/layout/cycle3"/>
    <dgm:cxn modelId="{274CF12B-69DB-4776-AD99-EB6A15DED51D}" type="presParOf" srcId="{BDC1D69B-63CA-462B-95FD-9455DFB9EE88}" destId="{2389394A-B8E2-4775-9F24-1DCDEF681BBF}" srcOrd="3" destOrd="0" presId="urn:microsoft.com/office/officeart/2005/8/layout/cycle3"/>
    <dgm:cxn modelId="{957B6848-935F-454C-A2F9-8391882EF17A}" type="presParOf" srcId="{BDC1D69B-63CA-462B-95FD-9455DFB9EE88}" destId="{53B578D2-C367-4829-AF21-FF29F624D74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D2B5251-D8AE-4749-829F-8238396FE83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DB842-A8FE-48C9-8E3E-16501ADF2D5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Умение слушать </a:t>
          </a:r>
          <a:endParaRPr lang="ru-RU" dirty="0">
            <a:solidFill>
              <a:srgbClr val="002060"/>
            </a:solidFill>
          </a:endParaRPr>
        </a:p>
      </dgm:t>
    </dgm:pt>
    <dgm:pt modelId="{5CABD488-BB1E-46C4-B83A-D4F4CDAE7611}" type="parTrans" cxnId="{8D04DDCD-B075-40BD-AE83-E42D551CEF24}">
      <dgm:prSet/>
      <dgm:spPr/>
      <dgm:t>
        <a:bodyPr/>
        <a:lstStyle/>
        <a:p>
          <a:endParaRPr lang="ru-RU"/>
        </a:p>
      </dgm:t>
    </dgm:pt>
    <dgm:pt modelId="{57EEC704-489A-4ED5-BB96-BF7AD57A3873}" type="sibTrans" cxnId="{8D04DDCD-B075-40BD-AE83-E42D551CEF24}">
      <dgm:prSet/>
      <dgm:spPr/>
      <dgm:t>
        <a:bodyPr/>
        <a:lstStyle/>
        <a:p>
          <a:endParaRPr lang="ru-RU"/>
        </a:p>
      </dgm:t>
    </dgm:pt>
    <dgm:pt modelId="{B915A228-D7DB-4B60-BAD1-75DBE64E8A03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Умение задавать вопросы</a:t>
          </a:r>
          <a:endParaRPr lang="ru-RU" dirty="0">
            <a:solidFill>
              <a:srgbClr val="002060"/>
            </a:solidFill>
          </a:endParaRPr>
        </a:p>
      </dgm:t>
    </dgm:pt>
    <dgm:pt modelId="{C86D3776-0693-415B-85AA-6E4A91A9E56E}" type="parTrans" cxnId="{8DD813FD-F056-4FF9-B4C4-58240D8B08B4}">
      <dgm:prSet/>
      <dgm:spPr/>
      <dgm:t>
        <a:bodyPr/>
        <a:lstStyle/>
        <a:p>
          <a:endParaRPr lang="ru-RU"/>
        </a:p>
      </dgm:t>
    </dgm:pt>
    <dgm:pt modelId="{8111DD4E-22D9-42A4-84A5-0C49FD5A263C}" type="sibTrans" cxnId="{8DD813FD-F056-4FF9-B4C4-58240D8B08B4}">
      <dgm:prSet/>
      <dgm:spPr/>
      <dgm:t>
        <a:bodyPr/>
        <a:lstStyle/>
        <a:p>
          <a:endParaRPr lang="ru-RU"/>
        </a:p>
      </dgm:t>
    </dgm:pt>
    <dgm:pt modelId="{DA94BF5D-E3A9-4E3C-A4A6-414BFEC455B8}" type="pres">
      <dgm:prSet presAssocID="{CD2B5251-D8AE-4749-829F-8238396FE8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F7914E-3BAF-4DDC-90E0-BBB03797C013}" type="pres">
      <dgm:prSet presAssocID="{EEFDB842-A8FE-48C9-8E3E-16501ADF2D5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521F6-7153-4992-88D8-474788A1B578}" type="pres">
      <dgm:prSet presAssocID="{B915A228-D7DB-4B60-BAD1-75DBE64E8A0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4584C-6953-4112-BCA2-51C2CBE1D7B5}" type="presOf" srcId="{B915A228-D7DB-4B60-BAD1-75DBE64E8A03}" destId="{795521F6-7153-4992-88D8-474788A1B578}" srcOrd="0" destOrd="0" presId="urn:microsoft.com/office/officeart/2005/8/layout/arrow5"/>
    <dgm:cxn modelId="{14D37FF2-26BD-46C7-8877-425FBA614AC6}" type="presOf" srcId="{CD2B5251-D8AE-4749-829F-8238396FE83C}" destId="{DA94BF5D-E3A9-4E3C-A4A6-414BFEC455B8}" srcOrd="0" destOrd="0" presId="urn:microsoft.com/office/officeart/2005/8/layout/arrow5"/>
    <dgm:cxn modelId="{562E2C1B-F34D-431F-A714-9C5E681EB4FE}" type="presOf" srcId="{EEFDB842-A8FE-48C9-8E3E-16501ADF2D51}" destId="{A8F7914E-3BAF-4DDC-90E0-BBB03797C013}" srcOrd="0" destOrd="0" presId="urn:microsoft.com/office/officeart/2005/8/layout/arrow5"/>
    <dgm:cxn modelId="{8D04DDCD-B075-40BD-AE83-E42D551CEF24}" srcId="{CD2B5251-D8AE-4749-829F-8238396FE83C}" destId="{EEFDB842-A8FE-48C9-8E3E-16501ADF2D51}" srcOrd="0" destOrd="0" parTransId="{5CABD488-BB1E-46C4-B83A-D4F4CDAE7611}" sibTransId="{57EEC704-489A-4ED5-BB96-BF7AD57A3873}"/>
    <dgm:cxn modelId="{8DD813FD-F056-4FF9-B4C4-58240D8B08B4}" srcId="{CD2B5251-D8AE-4749-829F-8238396FE83C}" destId="{B915A228-D7DB-4B60-BAD1-75DBE64E8A03}" srcOrd="1" destOrd="0" parTransId="{C86D3776-0693-415B-85AA-6E4A91A9E56E}" sibTransId="{8111DD4E-22D9-42A4-84A5-0C49FD5A263C}"/>
    <dgm:cxn modelId="{81E46DAB-01AC-432C-A087-D799DA138F7D}" type="presParOf" srcId="{DA94BF5D-E3A9-4E3C-A4A6-414BFEC455B8}" destId="{A8F7914E-3BAF-4DDC-90E0-BBB03797C013}" srcOrd="0" destOrd="0" presId="urn:microsoft.com/office/officeart/2005/8/layout/arrow5"/>
    <dgm:cxn modelId="{2F7B357A-42BE-42EA-B99A-989E1B2FA556}" type="presParOf" srcId="{DA94BF5D-E3A9-4E3C-A4A6-414BFEC455B8}" destId="{795521F6-7153-4992-88D8-474788A1B57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8BD2314-C7F3-47BD-9BB3-D1BFB3732B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36B94D-9374-432F-AFE3-5C680BBDF558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Растет избирательность восприятия</a:t>
          </a:r>
          <a:endParaRPr lang="ru-RU" dirty="0">
            <a:solidFill>
              <a:srgbClr val="002060"/>
            </a:solidFill>
          </a:endParaRPr>
        </a:p>
      </dgm:t>
    </dgm:pt>
    <dgm:pt modelId="{67630D5C-19A9-4B2E-99A1-A99C63D73E8E}" type="parTrans" cxnId="{FF6C6E18-8E61-4D8F-92BD-102CC205CEDF}">
      <dgm:prSet/>
      <dgm:spPr/>
      <dgm:t>
        <a:bodyPr/>
        <a:lstStyle/>
        <a:p>
          <a:endParaRPr lang="ru-RU"/>
        </a:p>
      </dgm:t>
    </dgm:pt>
    <dgm:pt modelId="{3CA0BE32-694C-445C-A14C-8A1B7DACD726}" type="sibTrans" cxnId="{FF6C6E18-8E61-4D8F-92BD-102CC205CEDF}">
      <dgm:prSet/>
      <dgm:spPr/>
      <dgm:t>
        <a:bodyPr/>
        <a:lstStyle/>
        <a:p>
          <a:endParaRPr lang="ru-RU"/>
        </a:p>
      </dgm:t>
    </dgm:pt>
    <dgm:pt modelId="{D0FA58B8-37C2-4FF4-9AAC-2730867B3B55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Делается акцент на угрозу</a:t>
          </a:r>
          <a:endParaRPr lang="ru-RU" dirty="0">
            <a:solidFill>
              <a:srgbClr val="002060"/>
            </a:solidFill>
          </a:endParaRPr>
        </a:p>
      </dgm:t>
    </dgm:pt>
    <dgm:pt modelId="{B8B75179-61BA-491D-900A-4C70CB80B7C1}" type="parTrans" cxnId="{3652886D-F4BA-4C78-BC09-6ABE31896FE7}">
      <dgm:prSet/>
      <dgm:spPr/>
      <dgm:t>
        <a:bodyPr/>
        <a:lstStyle/>
        <a:p>
          <a:endParaRPr lang="ru-RU"/>
        </a:p>
      </dgm:t>
    </dgm:pt>
    <dgm:pt modelId="{D40DF9E9-8992-4F77-91CE-8897284A7A96}" type="sibTrans" cxnId="{3652886D-F4BA-4C78-BC09-6ABE31896FE7}">
      <dgm:prSet/>
      <dgm:spPr/>
      <dgm:t>
        <a:bodyPr/>
        <a:lstStyle/>
        <a:p>
          <a:endParaRPr lang="ru-RU"/>
        </a:p>
      </dgm:t>
    </dgm:pt>
    <dgm:pt modelId="{6EF27CE0-0628-4F16-8D1A-1EC195E391DC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Происходит увеличение раздражающих свойств оппонента</a:t>
          </a:r>
          <a:endParaRPr lang="ru-RU" dirty="0">
            <a:solidFill>
              <a:srgbClr val="002060"/>
            </a:solidFill>
          </a:endParaRPr>
        </a:p>
      </dgm:t>
    </dgm:pt>
    <dgm:pt modelId="{03845855-FDBE-4800-87B0-425F718B7DD1}" type="parTrans" cxnId="{BBF85357-A215-4FFC-AEE7-C61D426E23D4}">
      <dgm:prSet/>
      <dgm:spPr/>
      <dgm:t>
        <a:bodyPr/>
        <a:lstStyle/>
        <a:p>
          <a:endParaRPr lang="ru-RU"/>
        </a:p>
      </dgm:t>
    </dgm:pt>
    <dgm:pt modelId="{75DF0B8C-40C1-429B-8564-CCE91B283BEF}" type="sibTrans" cxnId="{BBF85357-A215-4FFC-AEE7-C61D426E23D4}">
      <dgm:prSet/>
      <dgm:spPr/>
      <dgm:t>
        <a:bodyPr/>
        <a:lstStyle/>
        <a:p>
          <a:endParaRPr lang="ru-RU"/>
        </a:p>
      </dgm:t>
    </dgm:pt>
    <dgm:pt modelId="{602016E1-8A5F-46F2-A98C-5820092F8AA6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Нарушается восприятие  времени</a:t>
          </a:r>
          <a:endParaRPr lang="ru-RU" dirty="0">
            <a:solidFill>
              <a:srgbClr val="002060"/>
            </a:solidFill>
          </a:endParaRPr>
        </a:p>
      </dgm:t>
    </dgm:pt>
    <dgm:pt modelId="{C7F8208B-C168-474D-A74A-A8CE7AF9045E}" type="parTrans" cxnId="{0525A550-325F-4F5F-A37C-8AADA9AF0635}">
      <dgm:prSet/>
      <dgm:spPr/>
      <dgm:t>
        <a:bodyPr/>
        <a:lstStyle/>
        <a:p>
          <a:endParaRPr lang="ru-RU"/>
        </a:p>
      </dgm:t>
    </dgm:pt>
    <dgm:pt modelId="{474930F7-18A7-4339-BE97-53340AAC9B2F}" type="sibTrans" cxnId="{0525A550-325F-4F5F-A37C-8AADA9AF0635}">
      <dgm:prSet/>
      <dgm:spPr/>
      <dgm:t>
        <a:bodyPr/>
        <a:lstStyle/>
        <a:p>
          <a:endParaRPr lang="ru-RU"/>
        </a:p>
      </dgm:t>
    </dgm:pt>
    <dgm:pt modelId="{A7C33477-D862-4F67-A174-6DE38C2DEB9B}" type="pres">
      <dgm:prSet presAssocID="{B8BD2314-C7F3-47BD-9BB3-D1BFB3732B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474CF5-D9D6-434D-938B-74CABEAD559B}" type="pres">
      <dgm:prSet presAssocID="{2936B94D-9374-432F-AFE3-5C680BBDF55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E99B2-B876-49FC-9603-7BF7423F3CEA}" type="pres">
      <dgm:prSet presAssocID="{3CA0BE32-694C-445C-A14C-8A1B7DACD726}" presName="spacer" presStyleCnt="0"/>
      <dgm:spPr/>
    </dgm:pt>
    <dgm:pt modelId="{1E75D215-CCB7-4951-A352-3BA78DAAC4A6}" type="pres">
      <dgm:prSet presAssocID="{D0FA58B8-37C2-4FF4-9AAC-2730867B3B5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826FA-7E18-46A5-AC2D-EC76BBA20FF3}" type="pres">
      <dgm:prSet presAssocID="{D40DF9E9-8992-4F77-91CE-8897284A7A96}" presName="spacer" presStyleCnt="0"/>
      <dgm:spPr/>
    </dgm:pt>
    <dgm:pt modelId="{B37EE152-AB81-4088-9858-FEC89C86D625}" type="pres">
      <dgm:prSet presAssocID="{6EF27CE0-0628-4F16-8D1A-1EC195E391D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FEEE2-CFBD-481A-89EA-443BCF62C178}" type="pres">
      <dgm:prSet presAssocID="{75DF0B8C-40C1-429B-8564-CCE91B283BEF}" presName="spacer" presStyleCnt="0"/>
      <dgm:spPr/>
    </dgm:pt>
    <dgm:pt modelId="{74D5DD57-2B5B-448D-8911-88A3377A9860}" type="pres">
      <dgm:prSet presAssocID="{602016E1-8A5F-46F2-A98C-5820092F8A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EF59C1-78A8-4BD0-B4A4-F0DAFAD4006C}" type="presOf" srcId="{D0FA58B8-37C2-4FF4-9AAC-2730867B3B55}" destId="{1E75D215-CCB7-4951-A352-3BA78DAAC4A6}" srcOrd="0" destOrd="0" presId="urn:microsoft.com/office/officeart/2005/8/layout/vList2"/>
    <dgm:cxn modelId="{3652886D-F4BA-4C78-BC09-6ABE31896FE7}" srcId="{B8BD2314-C7F3-47BD-9BB3-D1BFB3732B7E}" destId="{D0FA58B8-37C2-4FF4-9AAC-2730867B3B55}" srcOrd="1" destOrd="0" parTransId="{B8B75179-61BA-491D-900A-4C70CB80B7C1}" sibTransId="{D40DF9E9-8992-4F77-91CE-8897284A7A96}"/>
    <dgm:cxn modelId="{3D32E463-66C4-4B42-BC58-D2BB197F67C8}" type="presOf" srcId="{2936B94D-9374-432F-AFE3-5C680BBDF558}" destId="{9B474CF5-D9D6-434D-938B-74CABEAD559B}" srcOrd="0" destOrd="0" presId="urn:microsoft.com/office/officeart/2005/8/layout/vList2"/>
    <dgm:cxn modelId="{BBF85357-A215-4FFC-AEE7-C61D426E23D4}" srcId="{B8BD2314-C7F3-47BD-9BB3-D1BFB3732B7E}" destId="{6EF27CE0-0628-4F16-8D1A-1EC195E391DC}" srcOrd="2" destOrd="0" parTransId="{03845855-FDBE-4800-87B0-425F718B7DD1}" sibTransId="{75DF0B8C-40C1-429B-8564-CCE91B283BEF}"/>
    <dgm:cxn modelId="{0525A550-325F-4F5F-A37C-8AADA9AF0635}" srcId="{B8BD2314-C7F3-47BD-9BB3-D1BFB3732B7E}" destId="{602016E1-8A5F-46F2-A98C-5820092F8AA6}" srcOrd="3" destOrd="0" parTransId="{C7F8208B-C168-474D-A74A-A8CE7AF9045E}" sibTransId="{474930F7-18A7-4339-BE97-53340AAC9B2F}"/>
    <dgm:cxn modelId="{FCCCF5B5-A744-47B9-9EBC-3B1C221592C3}" type="presOf" srcId="{6EF27CE0-0628-4F16-8D1A-1EC195E391DC}" destId="{B37EE152-AB81-4088-9858-FEC89C86D625}" srcOrd="0" destOrd="0" presId="urn:microsoft.com/office/officeart/2005/8/layout/vList2"/>
    <dgm:cxn modelId="{45B34E9A-E172-42C3-BC80-B9E5ED7AB022}" type="presOf" srcId="{602016E1-8A5F-46F2-A98C-5820092F8AA6}" destId="{74D5DD57-2B5B-448D-8911-88A3377A9860}" srcOrd="0" destOrd="0" presId="urn:microsoft.com/office/officeart/2005/8/layout/vList2"/>
    <dgm:cxn modelId="{FF6C6E18-8E61-4D8F-92BD-102CC205CEDF}" srcId="{B8BD2314-C7F3-47BD-9BB3-D1BFB3732B7E}" destId="{2936B94D-9374-432F-AFE3-5C680BBDF558}" srcOrd="0" destOrd="0" parTransId="{67630D5C-19A9-4B2E-99A1-A99C63D73E8E}" sibTransId="{3CA0BE32-694C-445C-A14C-8A1B7DACD726}"/>
    <dgm:cxn modelId="{0D095000-156A-4C05-80B1-279A2D6AACAD}" type="presOf" srcId="{B8BD2314-C7F3-47BD-9BB3-D1BFB3732B7E}" destId="{A7C33477-D862-4F67-A174-6DE38C2DEB9B}" srcOrd="0" destOrd="0" presId="urn:microsoft.com/office/officeart/2005/8/layout/vList2"/>
    <dgm:cxn modelId="{AF056964-0848-4556-9431-B4EA4AA91764}" type="presParOf" srcId="{A7C33477-D862-4F67-A174-6DE38C2DEB9B}" destId="{9B474CF5-D9D6-434D-938B-74CABEAD559B}" srcOrd="0" destOrd="0" presId="urn:microsoft.com/office/officeart/2005/8/layout/vList2"/>
    <dgm:cxn modelId="{5768022D-5E1C-4858-A0DB-FBE528091C6C}" type="presParOf" srcId="{A7C33477-D862-4F67-A174-6DE38C2DEB9B}" destId="{80DE99B2-B876-49FC-9603-7BF7423F3CEA}" srcOrd="1" destOrd="0" presId="urn:microsoft.com/office/officeart/2005/8/layout/vList2"/>
    <dgm:cxn modelId="{DADA9F4C-B2E2-427D-A11D-0A738129CDE7}" type="presParOf" srcId="{A7C33477-D862-4F67-A174-6DE38C2DEB9B}" destId="{1E75D215-CCB7-4951-A352-3BA78DAAC4A6}" srcOrd="2" destOrd="0" presId="urn:microsoft.com/office/officeart/2005/8/layout/vList2"/>
    <dgm:cxn modelId="{2A9BA947-3705-49DE-B91C-049E851F870E}" type="presParOf" srcId="{A7C33477-D862-4F67-A174-6DE38C2DEB9B}" destId="{9D2826FA-7E18-46A5-AC2D-EC76BBA20FF3}" srcOrd="3" destOrd="0" presId="urn:microsoft.com/office/officeart/2005/8/layout/vList2"/>
    <dgm:cxn modelId="{3CF2A2F9-EC68-48E0-841B-58040ADF4190}" type="presParOf" srcId="{A7C33477-D862-4F67-A174-6DE38C2DEB9B}" destId="{B37EE152-AB81-4088-9858-FEC89C86D625}" srcOrd="4" destOrd="0" presId="urn:microsoft.com/office/officeart/2005/8/layout/vList2"/>
    <dgm:cxn modelId="{10F10909-AC1D-4511-A387-581072B016DA}" type="presParOf" srcId="{A7C33477-D862-4F67-A174-6DE38C2DEB9B}" destId="{F37FEEE2-CFBD-481A-89EA-443BCF62C178}" srcOrd="5" destOrd="0" presId="urn:microsoft.com/office/officeart/2005/8/layout/vList2"/>
    <dgm:cxn modelId="{A1711710-1CD8-4713-9D10-AE0ADB38F2B0}" type="presParOf" srcId="{A7C33477-D862-4F67-A174-6DE38C2DEB9B}" destId="{74D5DD57-2B5B-448D-8911-88A3377A986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EDBE967-D0BC-4733-904A-BFB49BBCDC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EDF98-3A4A-4673-936E-32A9C0AAE86C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cap="small" dirty="0" smtClean="0">
              <a:solidFill>
                <a:srgbClr val="002060"/>
              </a:solidFill>
            </a:rPr>
            <a:t>Миф 1:</a:t>
          </a:r>
          <a:endParaRPr lang="ru-RU" sz="2800" i="1" dirty="0" smtClean="0">
            <a:solidFill>
              <a:srgbClr val="002060"/>
            </a:solidFill>
          </a:endParaRPr>
        </a:p>
        <a:p>
          <a:pPr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solidFill>
                <a:srgbClr val="002060"/>
              </a:solidFill>
            </a:rPr>
            <a:t>медиация – это посредничество, но учителя и так являются посредниками в конфликте, чему тут учиться?</a:t>
          </a:r>
          <a:endParaRPr lang="ru-RU" sz="2800" dirty="0">
            <a:solidFill>
              <a:srgbClr val="002060"/>
            </a:solidFill>
          </a:endParaRPr>
        </a:p>
      </dgm:t>
    </dgm:pt>
    <dgm:pt modelId="{9E68CD81-6F2B-4DE7-B580-1FAC5D0B9718}" type="parTrans" cxnId="{34222E10-6119-47A1-8402-D7BD5A89B5BE}">
      <dgm:prSet/>
      <dgm:spPr/>
      <dgm:t>
        <a:bodyPr/>
        <a:lstStyle/>
        <a:p>
          <a:endParaRPr lang="ru-RU"/>
        </a:p>
      </dgm:t>
    </dgm:pt>
    <dgm:pt modelId="{C5998482-F134-4970-8A66-4E57DAF79EC4}" type="sibTrans" cxnId="{34222E10-6119-47A1-8402-D7BD5A89B5BE}">
      <dgm:prSet/>
      <dgm:spPr/>
      <dgm:t>
        <a:bodyPr/>
        <a:lstStyle/>
        <a:p>
          <a:endParaRPr lang="ru-RU"/>
        </a:p>
      </dgm:t>
    </dgm:pt>
    <dgm:pt modelId="{729DDFD7-3D0B-4C3D-BD4B-AA7042AAC05E}">
      <dgm:prSet custT="1"/>
      <dgm:spPr>
        <a:solidFill>
          <a:srgbClr val="7030A0"/>
        </a:solidFill>
      </dgm:spPr>
      <dgm:t>
        <a:bodyPr/>
        <a:lstStyle/>
        <a:p>
          <a:pPr algn="l" rtl="0"/>
          <a:r>
            <a:rPr lang="ru-RU" sz="2800" dirty="0" smtClean="0"/>
            <a:t>Учитель в конфликте чаще выступает как арбитр, но не как медиатор. Медиатор – это иная позиция по отношению к конфликту, иное мировоззрение.</a:t>
          </a:r>
          <a:endParaRPr lang="ru-RU" sz="2800" dirty="0">
            <a:solidFill>
              <a:srgbClr val="002060"/>
            </a:solidFill>
          </a:endParaRPr>
        </a:p>
      </dgm:t>
    </dgm:pt>
    <dgm:pt modelId="{9BB5463C-8D2A-4E99-A255-326710AC5E7C}" type="parTrans" cxnId="{FBFD6771-DCB1-43D4-B0BA-DC648FD6F5B5}">
      <dgm:prSet/>
      <dgm:spPr/>
    </dgm:pt>
    <dgm:pt modelId="{F482F70A-8F4E-4BD2-9719-AE9AB37D7904}" type="sibTrans" cxnId="{FBFD6771-DCB1-43D4-B0BA-DC648FD6F5B5}">
      <dgm:prSet/>
      <dgm:spPr/>
    </dgm:pt>
    <dgm:pt modelId="{D902E631-455C-45F8-9BDF-FF2D12598FE6}" type="pres">
      <dgm:prSet presAssocID="{EEDBE967-D0BC-4733-904A-BFB49BBCDC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3B506-E1D9-400F-915E-F2E8662F8B94}" type="pres">
      <dgm:prSet presAssocID="{3A7EDF98-3A4A-4673-936E-32A9C0AAE86C}" presName="parentText" presStyleLbl="node1" presStyleIdx="0" presStyleCnt="2" custScaleY="129951" custLinFactNeighborX="-749" custLinFactNeighborY="-1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E6483-8C21-42B5-A3FE-F753C162F158}" type="pres">
      <dgm:prSet presAssocID="{C5998482-F134-4970-8A66-4E57DAF79EC4}" presName="spacer" presStyleCnt="0"/>
      <dgm:spPr/>
    </dgm:pt>
    <dgm:pt modelId="{6DF9B5D6-A360-40C4-A996-6671FD51C4DB}" type="pres">
      <dgm:prSet presAssocID="{729DDFD7-3D0B-4C3D-BD4B-AA7042AAC05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D6771-DCB1-43D4-B0BA-DC648FD6F5B5}" srcId="{EEDBE967-D0BC-4733-904A-BFB49BBCDC2D}" destId="{729DDFD7-3D0B-4C3D-BD4B-AA7042AAC05E}" srcOrd="1" destOrd="0" parTransId="{9BB5463C-8D2A-4E99-A255-326710AC5E7C}" sibTransId="{F482F70A-8F4E-4BD2-9719-AE9AB37D7904}"/>
    <dgm:cxn modelId="{061627B4-6403-4AA2-9F86-60BB331FAD48}" type="presOf" srcId="{EEDBE967-D0BC-4733-904A-BFB49BBCDC2D}" destId="{D902E631-455C-45F8-9BDF-FF2D12598FE6}" srcOrd="0" destOrd="0" presId="urn:microsoft.com/office/officeart/2005/8/layout/vList2"/>
    <dgm:cxn modelId="{D9AE7BCC-CE83-4DA1-B503-7E2BC7440DF9}" type="presOf" srcId="{729DDFD7-3D0B-4C3D-BD4B-AA7042AAC05E}" destId="{6DF9B5D6-A360-40C4-A996-6671FD51C4DB}" srcOrd="0" destOrd="0" presId="urn:microsoft.com/office/officeart/2005/8/layout/vList2"/>
    <dgm:cxn modelId="{B7CC7BF2-E0FC-4692-8990-E03C67CEB667}" type="presOf" srcId="{3A7EDF98-3A4A-4673-936E-32A9C0AAE86C}" destId="{5103B506-E1D9-400F-915E-F2E8662F8B94}" srcOrd="0" destOrd="0" presId="urn:microsoft.com/office/officeart/2005/8/layout/vList2"/>
    <dgm:cxn modelId="{34222E10-6119-47A1-8402-D7BD5A89B5BE}" srcId="{EEDBE967-D0BC-4733-904A-BFB49BBCDC2D}" destId="{3A7EDF98-3A4A-4673-936E-32A9C0AAE86C}" srcOrd="0" destOrd="0" parTransId="{9E68CD81-6F2B-4DE7-B580-1FAC5D0B9718}" sibTransId="{C5998482-F134-4970-8A66-4E57DAF79EC4}"/>
    <dgm:cxn modelId="{26F9AF11-D9F2-49F8-BA42-67722022DEEB}" type="presParOf" srcId="{D902E631-455C-45F8-9BDF-FF2D12598FE6}" destId="{5103B506-E1D9-400F-915E-F2E8662F8B94}" srcOrd="0" destOrd="0" presId="urn:microsoft.com/office/officeart/2005/8/layout/vList2"/>
    <dgm:cxn modelId="{3D104067-EBCF-446B-BA6C-53FA74070787}" type="presParOf" srcId="{D902E631-455C-45F8-9BDF-FF2D12598FE6}" destId="{64EE6483-8C21-42B5-A3FE-F753C162F158}" srcOrd="1" destOrd="0" presId="urn:microsoft.com/office/officeart/2005/8/layout/vList2"/>
    <dgm:cxn modelId="{69062803-75FE-4CC2-8371-12AD33644F90}" type="presParOf" srcId="{D902E631-455C-45F8-9BDF-FF2D12598FE6}" destId="{6DF9B5D6-A360-40C4-A996-6671FD51C4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EDBE967-D0BC-4733-904A-BFB49BBCDC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EDF98-3A4A-4673-936E-32A9C0AAE86C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cap="small" dirty="0" smtClean="0">
              <a:solidFill>
                <a:srgbClr val="002060"/>
              </a:solidFill>
            </a:rPr>
            <a:t>Миф 2:</a:t>
          </a:r>
          <a:endParaRPr lang="ru-RU" sz="2800" i="1" dirty="0" smtClean="0">
            <a:solidFill>
              <a:srgbClr val="002060"/>
            </a:solidFill>
          </a:endParaRPr>
        </a:p>
        <a:p>
          <a:pPr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solidFill>
                <a:srgbClr val="002060"/>
              </a:solidFill>
            </a:rPr>
            <a:t>Медиация – это западное явление, игры в демократию и в российской культуре не приживётся..</a:t>
          </a:r>
          <a:endParaRPr lang="ru-RU" sz="2800" dirty="0">
            <a:solidFill>
              <a:srgbClr val="002060"/>
            </a:solidFill>
          </a:endParaRPr>
        </a:p>
      </dgm:t>
    </dgm:pt>
    <dgm:pt modelId="{9E68CD81-6F2B-4DE7-B580-1FAC5D0B9718}" type="parTrans" cxnId="{34222E10-6119-47A1-8402-D7BD5A89B5BE}">
      <dgm:prSet/>
      <dgm:spPr/>
      <dgm:t>
        <a:bodyPr/>
        <a:lstStyle/>
        <a:p>
          <a:endParaRPr lang="ru-RU"/>
        </a:p>
      </dgm:t>
    </dgm:pt>
    <dgm:pt modelId="{C5998482-F134-4970-8A66-4E57DAF79EC4}" type="sibTrans" cxnId="{34222E10-6119-47A1-8402-D7BD5A89B5BE}">
      <dgm:prSet/>
      <dgm:spPr/>
      <dgm:t>
        <a:bodyPr/>
        <a:lstStyle/>
        <a:p>
          <a:endParaRPr lang="ru-RU"/>
        </a:p>
      </dgm:t>
    </dgm:pt>
    <dgm:pt modelId="{729DDFD7-3D0B-4C3D-BD4B-AA7042AAC05E}">
      <dgm:prSet custT="1"/>
      <dgm:spPr>
        <a:solidFill>
          <a:srgbClr val="7030A0"/>
        </a:solidFill>
      </dgm:spPr>
      <dgm:t>
        <a:bodyPr/>
        <a:lstStyle/>
        <a:p>
          <a:pPr algn="l" rtl="0"/>
          <a:r>
            <a:rPr lang="ru-RU" sz="2800" dirty="0" smtClean="0"/>
            <a:t>Да, медиация требует времени, не всегда оно есть, но есть нетерпение и недоверие со сторон, которые привыкли оценивать</a:t>
          </a:r>
          <a:endParaRPr lang="ru-RU" sz="2800" dirty="0">
            <a:solidFill>
              <a:srgbClr val="002060"/>
            </a:solidFill>
          </a:endParaRPr>
        </a:p>
      </dgm:t>
    </dgm:pt>
    <dgm:pt modelId="{9BB5463C-8D2A-4E99-A255-326710AC5E7C}" type="parTrans" cxnId="{FBFD6771-DCB1-43D4-B0BA-DC648FD6F5B5}">
      <dgm:prSet/>
      <dgm:spPr/>
    </dgm:pt>
    <dgm:pt modelId="{F482F70A-8F4E-4BD2-9719-AE9AB37D7904}" type="sibTrans" cxnId="{FBFD6771-DCB1-43D4-B0BA-DC648FD6F5B5}">
      <dgm:prSet/>
      <dgm:spPr/>
    </dgm:pt>
    <dgm:pt modelId="{D902E631-455C-45F8-9BDF-FF2D12598FE6}" type="pres">
      <dgm:prSet presAssocID="{EEDBE967-D0BC-4733-904A-BFB49BBCDC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3B506-E1D9-400F-915E-F2E8662F8B94}" type="pres">
      <dgm:prSet presAssocID="{3A7EDF98-3A4A-4673-936E-32A9C0AAE86C}" presName="parentText" presStyleLbl="node1" presStyleIdx="0" presStyleCnt="2" custScaleY="129951" custLinFactNeighborX="-749" custLinFactNeighborY="-1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E6483-8C21-42B5-A3FE-F753C162F158}" type="pres">
      <dgm:prSet presAssocID="{C5998482-F134-4970-8A66-4E57DAF79EC4}" presName="spacer" presStyleCnt="0"/>
      <dgm:spPr/>
    </dgm:pt>
    <dgm:pt modelId="{6DF9B5D6-A360-40C4-A996-6671FD51C4DB}" type="pres">
      <dgm:prSet presAssocID="{729DDFD7-3D0B-4C3D-BD4B-AA7042AAC05E}" presName="parentText" presStyleLbl="node1" presStyleIdx="1" presStyleCnt="2" custLinFactNeighborX="126" custLinFactNeighborY="-522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D6771-DCB1-43D4-B0BA-DC648FD6F5B5}" srcId="{EEDBE967-D0BC-4733-904A-BFB49BBCDC2D}" destId="{729DDFD7-3D0B-4C3D-BD4B-AA7042AAC05E}" srcOrd="1" destOrd="0" parTransId="{9BB5463C-8D2A-4E99-A255-326710AC5E7C}" sibTransId="{F482F70A-8F4E-4BD2-9719-AE9AB37D7904}"/>
    <dgm:cxn modelId="{A9C5D642-E8DE-4FA2-80B3-573E4D132720}" type="presOf" srcId="{3A7EDF98-3A4A-4673-936E-32A9C0AAE86C}" destId="{5103B506-E1D9-400F-915E-F2E8662F8B94}" srcOrd="0" destOrd="0" presId="urn:microsoft.com/office/officeart/2005/8/layout/vList2"/>
    <dgm:cxn modelId="{F26F25A1-A3FA-435C-9266-61F00D8BBA53}" type="presOf" srcId="{729DDFD7-3D0B-4C3D-BD4B-AA7042AAC05E}" destId="{6DF9B5D6-A360-40C4-A996-6671FD51C4DB}" srcOrd="0" destOrd="0" presId="urn:microsoft.com/office/officeart/2005/8/layout/vList2"/>
    <dgm:cxn modelId="{34222E10-6119-47A1-8402-D7BD5A89B5BE}" srcId="{EEDBE967-D0BC-4733-904A-BFB49BBCDC2D}" destId="{3A7EDF98-3A4A-4673-936E-32A9C0AAE86C}" srcOrd="0" destOrd="0" parTransId="{9E68CD81-6F2B-4DE7-B580-1FAC5D0B9718}" sibTransId="{C5998482-F134-4970-8A66-4E57DAF79EC4}"/>
    <dgm:cxn modelId="{04E2D2CF-BFB0-4C2B-AB44-A2C601FD8FD3}" type="presOf" srcId="{EEDBE967-D0BC-4733-904A-BFB49BBCDC2D}" destId="{D902E631-455C-45F8-9BDF-FF2D12598FE6}" srcOrd="0" destOrd="0" presId="urn:microsoft.com/office/officeart/2005/8/layout/vList2"/>
    <dgm:cxn modelId="{D5B33454-3127-4B0A-9634-FB8101D75A63}" type="presParOf" srcId="{D902E631-455C-45F8-9BDF-FF2D12598FE6}" destId="{5103B506-E1D9-400F-915E-F2E8662F8B94}" srcOrd="0" destOrd="0" presId="urn:microsoft.com/office/officeart/2005/8/layout/vList2"/>
    <dgm:cxn modelId="{75798D73-75AD-439A-B7F6-36366FDD814B}" type="presParOf" srcId="{D902E631-455C-45F8-9BDF-FF2D12598FE6}" destId="{64EE6483-8C21-42B5-A3FE-F753C162F158}" srcOrd="1" destOrd="0" presId="urn:microsoft.com/office/officeart/2005/8/layout/vList2"/>
    <dgm:cxn modelId="{8FC0FDA0-A3CB-466A-99B7-C357A927D40C}" type="presParOf" srcId="{D902E631-455C-45F8-9BDF-FF2D12598FE6}" destId="{6DF9B5D6-A360-40C4-A996-6671FD51C4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EDBE967-D0BC-4733-904A-BFB49BBCDC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EDF98-3A4A-4673-936E-32A9C0AAE86C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cap="small" dirty="0" smtClean="0">
              <a:solidFill>
                <a:srgbClr val="002060"/>
              </a:solidFill>
            </a:rPr>
            <a:t>Миф 3:</a:t>
          </a:r>
          <a:endParaRPr lang="ru-RU" sz="2800" i="1" dirty="0" smtClean="0">
            <a:solidFill>
              <a:srgbClr val="002060"/>
            </a:solidFill>
          </a:endParaRPr>
        </a:p>
        <a:p>
          <a:pPr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dirty="0" smtClean="0">
              <a:solidFill>
                <a:srgbClr val="002060"/>
              </a:solidFill>
            </a:rPr>
            <a:t>Медиация – универсальная технология и благодаря ей конфликты в школе можно решить..</a:t>
          </a:r>
          <a:endParaRPr lang="ru-RU" sz="2800" dirty="0">
            <a:solidFill>
              <a:srgbClr val="002060"/>
            </a:solidFill>
          </a:endParaRPr>
        </a:p>
      </dgm:t>
    </dgm:pt>
    <dgm:pt modelId="{9E68CD81-6F2B-4DE7-B580-1FAC5D0B9718}" type="parTrans" cxnId="{34222E10-6119-47A1-8402-D7BD5A89B5BE}">
      <dgm:prSet/>
      <dgm:spPr/>
      <dgm:t>
        <a:bodyPr/>
        <a:lstStyle/>
        <a:p>
          <a:endParaRPr lang="ru-RU"/>
        </a:p>
      </dgm:t>
    </dgm:pt>
    <dgm:pt modelId="{C5998482-F134-4970-8A66-4E57DAF79EC4}" type="sibTrans" cxnId="{34222E10-6119-47A1-8402-D7BD5A89B5BE}">
      <dgm:prSet/>
      <dgm:spPr/>
      <dgm:t>
        <a:bodyPr/>
        <a:lstStyle/>
        <a:p>
          <a:endParaRPr lang="ru-RU"/>
        </a:p>
      </dgm:t>
    </dgm:pt>
    <dgm:pt modelId="{729DDFD7-3D0B-4C3D-BD4B-AA7042AAC05E}">
      <dgm:prSet custT="1"/>
      <dgm:spPr>
        <a:solidFill>
          <a:srgbClr val="7030A0"/>
        </a:solidFill>
      </dgm:spPr>
      <dgm:t>
        <a:bodyPr/>
        <a:lstStyle/>
        <a:p>
          <a:pPr algn="l" rtl="0"/>
          <a:r>
            <a:rPr lang="ru-RU" sz="2800" dirty="0" smtClean="0"/>
            <a:t>В применении медиации есть ограничения: «</a:t>
          </a:r>
          <a:r>
            <a:rPr lang="ru-RU" sz="2800" dirty="0" err="1" smtClean="0"/>
            <a:t>недоговороспособность</a:t>
          </a:r>
          <a:r>
            <a:rPr lang="ru-RU" sz="2800" dirty="0" smtClean="0"/>
            <a:t>» стороны, жесткая ориентация на позицию сторон, нежелание </a:t>
          </a:r>
          <a:r>
            <a:rPr lang="ru-RU" sz="2800" dirty="0" err="1" smtClean="0"/>
            <a:t>договориваться</a:t>
          </a:r>
          <a:r>
            <a:rPr lang="ru-RU" sz="2800" dirty="0" smtClean="0"/>
            <a:t> и др.</a:t>
          </a:r>
          <a:endParaRPr lang="ru-RU" sz="2800" dirty="0">
            <a:solidFill>
              <a:srgbClr val="002060"/>
            </a:solidFill>
          </a:endParaRPr>
        </a:p>
      </dgm:t>
    </dgm:pt>
    <dgm:pt modelId="{9BB5463C-8D2A-4E99-A255-326710AC5E7C}" type="parTrans" cxnId="{FBFD6771-DCB1-43D4-B0BA-DC648FD6F5B5}">
      <dgm:prSet/>
      <dgm:spPr/>
    </dgm:pt>
    <dgm:pt modelId="{F482F70A-8F4E-4BD2-9719-AE9AB37D7904}" type="sibTrans" cxnId="{FBFD6771-DCB1-43D4-B0BA-DC648FD6F5B5}">
      <dgm:prSet/>
      <dgm:spPr/>
    </dgm:pt>
    <dgm:pt modelId="{D902E631-455C-45F8-9BDF-FF2D12598FE6}" type="pres">
      <dgm:prSet presAssocID="{EEDBE967-D0BC-4733-904A-BFB49BBCDC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03B506-E1D9-400F-915E-F2E8662F8B94}" type="pres">
      <dgm:prSet presAssocID="{3A7EDF98-3A4A-4673-936E-32A9C0AAE86C}" presName="parentText" presStyleLbl="node1" presStyleIdx="0" presStyleCnt="2" custScaleY="129951" custLinFactNeighborX="-749" custLinFactNeighborY="-1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E6483-8C21-42B5-A3FE-F753C162F158}" type="pres">
      <dgm:prSet presAssocID="{C5998482-F134-4970-8A66-4E57DAF79EC4}" presName="spacer" presStyleCnt="0"/>
      <dgm:spPr/>
    </dgm:pt>
    <dgm:pt modelId="{6DF9B5D6-A360-40C4-A996-6671FD51C4DB}" type="pres">
      <dgm:prSet presAssocID="{729DDFD7-3D0B-4C3D-BD4B-AA7042AAC05E}" presName="parentText" presStyleLbl="node1" presStyleIdx="1" presStyleCnt="2" custLinFactNeighborX="126" custLinFactNeighborY="-522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05BAC-FEFC-4E05-8CF8-2B483BF89AFC}" type="presOf" srcId="{3A7EDF98-3A4A-4673-936E-32A9C0AAE86C}" destId="{5103B506-E1D9-400F-915E-F2E8662F8B94}" srcOrd="0" destOrd="0" presId="urn:microsoft.com/office/officeart/2005/8/layout/vList2"/>
    <dgm:cxn modelId="{FBFD6771-DCB1-43D4-B0BA-DC648FD6F5B5}" srcId="{EEDBE967-D0BC-4733-904A-BFB49BBCDC2D}" destId="{729DDFD7-3D0B-4C3D-BD4B-AA7042AAC05E}" srcOrd="1" destOrd="0" parTransId="{9BB5463C-8D2A-4E99-A255-326710AC5E7C}" sibTransId="{F482F70A-8F4E-4BD2-9719-AE9AB37D7904}"/>
    <dgm:cxn modelId="{2033FD13-0A71-4E19-92D6-68A950087C09}" type="presOf" srcId="{EEDBE967-D0BC-4733-904A-BFB49BBCDC2D}" destId="{D902E631-455C-45F8-9BDF-FF2D12598FE6}" srcOrd="0" destOrd="0" presId="urn:microsoft.com/office/officeart/2005/8/layout/vList2"/>
    <dgm:cxn modelId="{720E0565-17E0-4177-B6DF-063A668B5B71}" type="presOf" srcId="{729DDFD7-3D0B-4C3D-BD4B-AA7042AAC05E}" destId="{6DF9B5D6-A360-40C4-A996-6671FD51C4DB}" srcOrd="0" destOrd="0" presId="urn:microsoft.com/office/officeart/2005/8/layout/vList2"/>
    <dgm:cxn modelId="{34222E10-6119-47A1-8402-D7BD5A89B5BE}" srcId="{EEDBE967-D0BC-4733-904A-BFB49BBCDC2D}" destId="{3A7EDF98-3A4A-4673-936E-32A9C0AAE86C}" srcOrd="0" destOrd="0" parTransId="{9E68CD81-6F2B-4DE7-B580-1FAC5D0B9718}" sibTransId="{C5998482-F134-4970-8A66-4E57DAF79EC4}"/>
    <dgm:cxn modelId="{277E0A88-4AB2-4D33-BB18-0A1CB7163D68}" type="presParOf" srcId="{D902E631-455C-45F8-9BDF-FF2D12598FE6}" destId="{5103B506-E1D9-400F-915E-F2E8662F8B94}" srcOrd="0" destOrd="0" presId="urn:microsoft.com/office/officeart/2005/8/layout/vList2"/>
    <dgm:cxn modelId="{BECF5373-A622-4C27-BF50-32AC943B65BA}" type="presParOf" srcId="{D902E631-455C-45F8-9BDF-FF2D12598FE6}" destId="{64EE6483-8C21-42B5-A3FE-F753C162F158}" srcOrd="1" destOrd="0" presId="urn:microsoft.com/office/officeart/2005/8/layout/vList2"/>
    <dgm:cxn modelId="{4A4D97E6-91E3-4C3D-9FC4-0984502B48EF}" type="presParOf" srcId="{D902E631-455C-45F8-9BDF-FF2D12598FE6}" destId="{6DF9B5D6-A360-40C4-A996-6671FD51C4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48DA3D3-59A7-477E-B252-88F5FF7C32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C373817-34E1-47D6-A93F-42C1B47258B6}">
      <dgm:prSet/>
      <dgm:spPr/>
      <dgm:t>
        <a:bodyPr/>
        <a:lstStyle/>
        <a:p>
          <a:pPr rtl="0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-</a:t>
          </a:r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школьная медиация невозможна без поддержки администрации (необходимо место для проведения медиаций, доверие службе конфликтных ситуаций)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951B0F82-E0B3-4D0E-A1AF-B966D192945A}" type="parTrans" cxnId="{83B7110A-F96E-4401-ABC3-E0F961F1F6DC}">
      <dgm:prSet/>
      <dgm:spPr/>
      <dgm:t>
        <a:bodyPr/>
        <a:lstStyle/>
        <a:p>
          <a:endParaRPr lang="ru-RU"/>
        </a:p>
      </dgm:t>
    </dgm:pt>
    <dgm:pt modelId="{0548B38A-5D11-46DC-B72E-F2BBF4678FDA}" type="sibTrans" cxnId="{83B7110A-F96E-4401-ABC3-E0F961F1F6DC}">
      <dgm:prSet/>
      <dgm:spPr/>
      <dgm:t>
        <a:bodyPr/>
        <a:lstStyle/>
        <a:p>
          <a:endParaRPr lang="ru-RU"/>
        </a:p>
      </dgm:t>
    </dgm:pt>
    <dgm:pt modelId="{2F991567-C476-4C10-8BAA-E4A302C4505C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- не хватает подготовленных специалистов (подготовка профессиональных медиаторов длительна, мировоззрение меняется);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2EF31603-2292-4CD6-B0E7-88E94044D46A}" type="parTrans" cxnId="{CDD97ECA-30DA-477A-A9A3-18F366721B47}">
      <dgm:prSet/>
      <dgm:spPr/>
      <dgm:t>
        <a:bodyPr/>
        <a:lstStyle/>
        <a:p>
          <a:endParaRPr lang="ru-RU"/>
        </a:p>
      </dgm:t>
    </dgm:pt>
    <dgm:pt modelId="{6753C43E-DDDB-4C50-A005-63D439A80F5B}" type="sibTrans" cxnId="{CDD97ECA-30DA-477A-A9A3-18F366721B47}">
      <dgm:prSet/>
      <dgm:spPr/>
      <dgm:t>
        <a:bodyPr/>
        <a:lstStyle/>
        <a:p>
          <a:endParaRPr lang="ru-RU"/>
        </a:p>
      </dgm:t>
    </dgm:pt>
    <dgm:pt modelId="{3C87B07B-1A4C-4C43-B63E-9286B9D85AF5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-смена поколений обученных школьников, необходимость постоянного обучения школьников;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87C15503-22FC-4963-8D62-D91E95DA852E}" type="parTrans" cxnId="{CD021CC8-46D2-4285-A084-1771E570C3F9}">
      <dgm:prSet/>
      <dgm:spPr/>
      <dgm:t>
        <a:bodyPr/>
        <a:lstStyle/>
        <a:p>
          <a:endParaRPr lang="ru-RU"/>
        </a:p>
      </dgm:t>
    </dgm:pt>
    <dgm:pt modelId="{DCEDF282-B141-4F8B-A3F0-EF9B120A74B7}" type="sibTrans" cxnId="{CD021CC8-46D2-4285-A084-1771E570C3F9}">
      <dgm:prSet/>
      <dgm:spPr/>
      <dgm:t>
        <a:bodyPr/>
        <a:lstStyle/>
        <a:p>
          <a:endParaRPr lang="ru-RU"/>
        </a:p>
      </dgm:t>
    </dgm:pt>
    <dgm:pt modelId="{DD759975-7806-4CFF-87F4-86972E48C49C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- консерватизм педагогических коллективов в применении способов разрешения конфликтов;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8AC84B8C-FB95-428D-868B-0A6B9D7ECD45}" type="parTrans" cxnId="{466091A9-ACA8-49B4-B3CD-885A9012A502}">
      <dgm:prSet/>
      <dgm:spPr/>
      <dgm:t>
        <a:bodyPr/>
        <a:lstStyle/>
        <a:p>
          <a:endParaRPr lang="ru-RU"/>
        </a:p>
      </dgm:t>
    </dgm:pt>
    <dgm:pt modelId="{C8BD30B2-266D-4925-B154-51BE88F4D6E4}" type="sibTrans" cxnId="{466091A9-ACA8-49B4-B3CD-885A9012A502}">
      <dgm:prSet/>
      <dgm:spPr/>
      <dgm:t>
        <a:bodyPr/>
        <a:lstStyle/>
        <a:p>
          <a:endParaRPr lang="ru-RU"/>
        </a:p>
      </dgm:t>
    </dgm:pt>
    <dgm:pt modelId="{B7E00AD6-C79B-4BCB-B646-24867F884109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- личной мотивацией и заинтересованностью педагогов и учащихся в результатах работы службы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A13E89F1-2F63-45B4-8155-453E5A364F3C}" type="parTrans" cxnId="{D3672378-CB92-4224-B561-356BBF75C98D}">
      <dgm:prSet/>
      <dgm:spPr/>
      <dgm:t>
        <a:bodyPr/>
        <a:lstStyle/>
        <a:p>
          <a:endParaRPr lang="ru-RU"/>
        </a:p>
      </dgm:t>
    </dgm:pt>
    <dgm:pt modelId="{EF506C6D-C531-4C67-A8D0-67ECF9497687}" type="sibTrans" cxnId="{D3672378-CB92-4224-B561-356BBF75C98D}">
      <dgm:prSet/>
      <dgm:spPr/>
      <dgm:t>
        <a:bodyPr/>
        <a:lstStyle/>
        <a:p>
          <a:endParaRPr lang="ru-RU"/>
        </a:p>
      </dgm:t>
    </dgm:pt>
    <dgm:pt modelId="{A490D961-53B9-4C17-B8B9-68FA70B6E544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- трудности интеграции школьной службы медиации в систему воспитательной работы школы;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4533D496-C317-4031-B29F-3175C0BF90AE}" type="parTrans" cxnId="{BEC7EECB-7DA7-4DA7-82DD-89C6B3EB1964}">
      <dgm:prSet/>
      <dgm:spPr/>
      <dgm:t>
        <a:bodyPr/>
        <a:lstStyle/>
        <a:p>
          <a:endParaRPr lang="ru-RU"/>
        </a:p>
      </dgm:t>
    </dgm:pt>
    <dgm:pt modelId="{65E89781-E40A-426A-BB0C-8D603A7DE3B5}" type="sibTrans" cxnId="{BEC7EECB-7DA7-4DA7-82DD-89C6B3EB1964}">
      <dgm:prSet/>
      <dgm:spPr/>
      <dgm:t>
        <a:bodyPr/>
        <a:lstStyle/>
        <a:p>
          <a:endParaRPr lang="ru-RU"/>
        </a:p>
      </dgm:t>
    </dgm:pt>
    <dgm:pt modelId="{E8DAB1E2-0399-4FF9-BCC2-0B440882AD9A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-если медиатор – сотрудник школы, а конфликт между школой и родителями, то неизбежен конфликт интересов работника, которому сложно оставаться нейтральным.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69158736-0D51-4C14-B9C5-C2738B297D1E}" type="parTrans" cxnId="{9B0C675E-6B04-4AC5-8BC9-BC7E3F3A4B6A}">
      <dgm:prSet/>
      <dgm:spPr/>
      <dgm:t>
        <a:bodyPr/>
        <a:lstStyle/>
        <a:p>
          <a:endParaRPr lang="ru-RU"/>
        </a:p>
      </dgm:t>
    </dgm:pt>
    <dgm:pt modelId="{7FC822A3-10C3-49DA-B7BF-2D8FAF9E2906}" type="sibTrans" cxnId="{9B0C675E-6B04-4AC5-8BC9-BC7E3F3A4B6A}">
      <dgm:prSet/>
      <dgm:spPr/>
      <dgm:t>
        <a:bodyPr/>
        <a:lstStyle/>
        <a:p>
          <a:endParaRPr lang="ru-RU"/>
        </a:p>
      </dgm:t>
    </dgm:pt>
    <dgm:pt modelId="{A3BCE1C3-4A95-4628-99AA-5AEE3488B7A0}" type="pres">
      <dgm:prSet presAssocID="{648DA3D3-59A7-477E-B252-88F5FF7C32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676B2C-3B48-47BC-A85D-70DB2C071D84}" type="pres">
      <dgm:prSet presAssocID="{8C373817-34E1-47D6-A93F-42C1B47258B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CC72E-CA88-4D8A-B2A7-B38AED2ED9FB}" type="pres">
      <dgm:prSet presAssocID="{0548B38A-5D11-46DC-B72E-F2BBF4678FDA}" presName="spacer" presStyleCnt="0"/>
      <dgm:spPr/>
    </dgm:pt>
    <dgm:pt modelId="{F684FB63-7974-4926-A813-D1A9E265F8D9}" type="pres">
      <dgm:prSet presAssocID="{2F991567-C476-4C10-8BAA-E4A302C4505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22E01-472C-4143-94E3-CBADEE81A5C9}" type="pres">
      <dgm:prSet presAssocID="{6753C43E-DDDB-4C50-A005-63D439A80F5B}" presName="spacer" presStyleCnt="0"/>
      <dgm:spPr/>
    </dgm:pt>
    <dgm:pt modelId="{9E8E939B-FC02-452D-BEB3-CF016B7B8AD3}" type="pres">
      <dgm:prSet presAssocID="{3C87B07B-1A4C-4C43-B63E-9286B9D85AF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A6E48-A1F0-462D-AEFF-1EA7FBEF4C91}" type="pres">
      <dgm:prSet presAssocID="{DCEDF282-B141-4F8B-A3F0-EF9B120A74B7}" presName="spacer" presStyleCnt="0"/>
      <dgm:spPr/>
    </dgm:pt>
    <dgm:pt modelId="{80610FD8-7C28-4279-8ABE-A43F028C686F}" type="pres">
      <dgm:prSet presAssocID="{DD759975-7806-4CFF-87F4-86972E48C49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75A75-C3DD-489F-816B-733B1AD1D3AC}" type="pres">
      <dgm:prSet presAssocID="{C8BD30B2-266D-4925-B154-51BE88F4D6E4}" presName="spacer" presStyleCnt="0"/>
      <dgm:spPr/>
    </dgm:pt>
    <dgm:pt modelId="{2EDDB3F3-320C-4C17-8CD5-C4A1A82E3DD3}" type="pres">
      <dgm:prSet presAssocID="{B7E00AD6-C79B-4BCB-B646-24867F88410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94734-87DD-496E-8945-783818871377}" type="pres">
      <dgm:prSet presAssocID="{EF506C6D-C531-4C67-A8D0-67ECF9497687}" presName="spacer" presStyleCnt="0"/>
      <dgm:spPr/>
    </dgm:pt>
    <dgm:pt modelId="{36695339-2FDE-4B4D-A0C9-84068D96ADAE}" type="pres">
      <dgm:prSet presAssocID="{A490D961-53B9-4C17-B8B9-68FA70B6E54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0F21C-4F9E-4874-AED5-A2EC99CA9889}" type="pres">
      <dgm:prSet presAssocID="{65E89781-E40A-426A-BB0C-8D603A7DE3B5}" presName="spacer" presStyleCnt="0"/>
      <dgm:spPr/>
    </dgm:pt>
    <dgm:pt modelId="{A46C3059-B462-45EC-889B-EAF3637ECD67}" type="pres">
      <dgm:prSet presAssocID="{E8DAB1E2-0399-4FF9-BCC2-0B440882AD9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B7110A-F96E-4401-ABC3-E0F961F1F6DC}" srcId="{648DA3D3-59A7-477E-B252-88F5FF7C325C}" destId="{8C373817-34E1-47D6-A93F-42C1B47258B6}" srcOrd="0" destOrd="0" parTransId="{951B0F82-E0B3-4D0E-A1AF-B966D192945A}" sibTransId="{0548B38A-5D11-46DC-B72E-F2BBF4678FDA}"/>
    <dgm:cxn modelId="{466091A9-ACA8-49B4-B3CD-885A9012A502}" srcId="{648DA3D3-59A7-477E-B252-88F5FF7C325C}" destId="{DD759975-7806-4CFF-87F4-86972E48C49C}" srcOrd="3" destOrd="0" parTransId="{8AC84B8C-FB95-428D-868B-0A6B9D7ECD45}" sibTransId="{C8BD30B2-266D-4925-B154-51BE88F4D6E4}"/>
    <dgm:cxn modelId="{CD021CC8-46D2-4285-A084-1771E570C3F9}" srcId="{648DA3D3-59A7-477E-B252-88F5FF7C325C}" destId="{3C87B07B-1A4C-4C43-B63E-9286B9D85AF5}" srcOrd="2" destOrd="0" parTransId="{87C15503-22FC-4963-8D62-D91E95DA852E}" sibTransId="{DCEDF282-B141-4F8B-A3F0-EF9B120A74B7}"/>
    <dgm:cxn modelId="{BBB1ADCF-3743-467C-A1EB-3B6CA4F75F6F}" type="presOf" srcId="{8C373817-34E1-47D6-A93F-42C1B47258B6}" destId="{2B676B2C-3B48-47BC-A85D-70DB2C071D84}" srcOrd="0" destOrd="0" presId="urn:microsoft.com/office/officeart/2005/8/layout/vList2"/>
    <dgm:cxn modelId="{D3672378-CB92-4224-B561-356BBF75C98D}" srcId="{648DA3D3-59A7-477E-B252-88F5FF7C325C}" destId="{B7E00AD6-C79B-4BCB-B646-24867F884109}" srcOrd="4" destOrd="0" parTransId="{A13E89F1-2F63-45B4-8155-453E5A364F3C}" sibTransId="{EF506C6D-C531-4C67-A8D0-67ECF9497687}"/>
    <dgm:cxn modelId="{696FECCB-0582-4A7E-87FE-CDD93B3FADE1}" type="presOf" srcId="{B7E00AD6-C79B-4BCB-B646-24867F884109}" destId="{2EDDB3F3-320C-4C17-8CD5-C4A1A82E3DD3}" srcOrd="0" destOrd="0" presId="urn:microsoft.com/office/officeart/2005/8/layout/vList2"/>
    <dgm:cxn modelId="{F7FC71BD-B0BB-46B5-8E3F-8A810C28E753}" type="presOf" srcId="{DD759975-7806-4CFF-87F4-86972E48C49C}" destId="{80610FD8-7C28-4279-8ABE-A43F028C686F}" srcOrd="0" destOrd="0" presId="urn:microsoft.com/office/officeart/2005/8/layout/vList2"/>
    <dgm:cxn modelId="{9B0C675E-6B04-4AC5-8BC9-BC7E3F3A4B6A}" srcId="{648DA3D3-59A7-477E-B252-88F5FF7C325C}" destId="{E8DAB1E2-0399-4FF9-BCC2-0B440882AD9A}" srcOrd="6" destOrd="0" parTransId="{69158736-0D51-4C14-B9C5-C2738B297D1E}" sibTransId="{7FC822A3-10C3-49DA-B7BF-2D8FAF9E2906}"/>
    <dgm:cxn modelId="{337F2280-688D-4B8A-95F0-6AFBE2EAC76C}" type="presOf" srcId="{3C87B07B-1A4C-4C43-B63E-9286B9D85AF5}" destId="{9E8E939B-FC02-452D-BEB3-CF016B7B8AD3}" srcOrd="0" destOrd="0" presId="urn:microsoft.com/office/officeart/2005/8/layout/vList2"/>
    <dgm:cxn modelId="{BE07B2CA-82BE-40CB-8BA2-E4F3C7CBF6C3}" type="presOf" srcId="{2F991567-C476-4C10-8BAA-E4A302C4505C}" destId="{F684FB63-7974-4926-A813-D1A9E265F8D9}" srcOrd="0" destOrd="0" presId="urn:microsoft.com/office/officeart/2005/8/layout/vList2"/>
    <dgm:cxn modelId="{672608A4-1EA3-4E7A-B229-B6B424A8F068}" type="presOf" srcId="{648DA3D3-59A7-477E-B252-88F5FF7C325C}" destId="{A3BCE1C3-4A95-4628-99AA-5AEE3488B7A0}" srcOrd="0" destOrd="0" presId="urn:microsoft.com/office/officeart/2005/8/layout/vList2"/>
    <dgm:cxn modelId="{BEC7EECB-7DA7-4DA7-82DD-89C6B3EB1964}" srcId="{648DA3D3-59A7-477E-B252-88F5FF7C325C}" destId="{A490D961-53B9-4C17-B8B9-68FA70B6E544}" srcOrd="5" destOrd="0" parTransId="{4533D496-C317-4031-B29F-3175C0BF90AE}" sibTransId="{65E89781-E40A-426A-BB0C-8D603A7DE3B5}"/>
    <dgm:cxn modelId="{CDD97ECA-30DA-477A-A9A3-18F366721B47}" srcId="{648DA3D3-59A7-477E-B252-88F5FF7C325C}" destId="{2F991567-C476-4C10-8BAA-E4A302C4505C}" srcOrd="1" destOrd="0" parTransId="{2EF31603-2292-4CD6-B0E7-88E94044D46A}" sibTransId="{6753C43E-DDDB-4C50-A005-63D439A80F5B}"/>
    <dgm:cxn modelId="{A060380F-D9DA-4DA6-AE4C-9CBFC84F1D5E}" type="presOf" srcId="{E8DAB1E2-0399-4FF9-BCC2-0B440882AD9A}" destId="{A46C3059-B462-45EC-889B-EAF3637ECD67}" srcOrd="0" destOrd="0" presId="urn:microsoft.com/office/officeart/2005/8/layout/vList2"/>
    <dgm:cxn modelId="{522A09CB-06F1-4644-AE7B-BE2BCBF7928E}" type="presOf" srcId="{A490D961-53B9-4C17-B8B9-68FA70B6E544}" destId="{36695339-2FDE-4B4D-A0C9-84068D96ADAE}" srcOrd="0" destOrd="0" presId="urn:microsoft.com/office/officeart/2005/8/layout/vList2"/>
    <dgm:cxn modelId="{62A17346-39C0-49E8-97E9-6D7FE1A28AD7}" type="presParOf" srcId="{A3BCE1C3-4A95-4628-99AA-5AEE3488B7A0}" destId="{2B676B2C-3B48-47BC-A85D-70DB2C071D84}" srcOrd="0" destOrd="0" presId="urn:microsoft.com/office/officeart/2005/8/layout/vList2"/>
    <dgm:cxn modelId="{3F36BD8F-DA73-42F8-8A08-DCF880B677B4}" type="presParOf" srcId="{A3BCE1C3-4A95-4628-99AA-5AEE3488B7A0}" destId="{270CC72E-CA88-4D8A-B2A7-B38AED2ED9FB}" srcOrd="1" destOrd="0" presId="urn:microsoft.com/office/officeart/2005/8/layout/vList2"/>
    <dgm:cxn modelId="{3A9F2550-1D3A-4AC4-8DC4-132C3174D6FE}" type="presParOf" srcId="{A3BCE1C3-4A95-4628-99AA-5AEE3488B7A0}" destId="{F684FB63-7974-4926-A813-D1A9E265F8D9}" srcOrd="2" destOrd="0" presId="urn:microsoft.com/office/officeart/2005/8/layout/vList2"/>
    <dgm:cxn modelId="{9732648D-D08E-48FA-84DA-BA7AD6A8A26F}" type="presParOf" srcId="{A3BCE1C3-4A95-4628-99AA-5AEE3488B7A0}" destId="{A5822E01-472C-4143-94E3-CBADEE81A5C9}" srcOrd="3" destOrd="0" presId="urn:microsoft.com/office/officeart/2005/8/layout/vList2"/>
    <dgm:cxn modelId="{41B6CE77-8781-48C3-B945-F87A28C4E6F7}" type="presParOf" srcId="{A3BCE1C3-4A95-4628-99AA-5AEE3488B7A0}" destId="{9E8E939B-FC02-452D-BEB3-CF016B7B8AD3}" srcOrd="4" destOrd="0" presId="urn:microsoft.com/office/officeart/2005/8/layout/vList2"/>
    <dgm:cxn modelId="{0507DF2B-9EB2-4845-A029-E28CC12AFDDF}" type="presParOf" srcId="{A3BCE1C3-4A95-4628-99AA-5AEE3488B7A0}" destId="{25BA6E48-A1F0-462D-AEFF-1EA7FBEF4C91}" srcOrd="5" destOrd="0" presId="urn:microsoft.com/office/officeart/2005/8/layout/vList2"/>
    <dgm:cxn modelId="{B7D77322-2AC8-4CD2-9141-C0AEF5C4310C}" type="presParOf" srcId="{A3BCE1C3-4A95-4628-99AA-5AEE3488B7A0}" destId="{80610FD8-7C28-4279-8ABE-A43F028C686F}" srcOrd="6" destOrd="0" presId="urn:microsoft.com/office/officeart/2005/8/layout/vList2"/>
    <dgm:cxn modelId="{01DAF617-2FF4-44BB-80A5-2DA58EA6451E}" type="presParOf" srcId="{A3BCE1C3-4A95-4628-99AA-5AEE3488B7A0}" destId="{66C75A75-C3DD-489F-816B-733B1AD1D3AC}" srcOrd="7" destOrd="0" presId="urn:microsoft.com/office/officeart/2005/8/layout/vList2"/>
    <dgm:cxn modelId="{AC5B0078-3B37-40D3-B9B8-98D80FF937EE}" type="presParOf" srcId="{A3BCE1C3-4A95-4628-99AA-5AEE3488B7A0}" destId="{2EDDB3F3-320C-4C17-8CD5-C4A1A82E3DD3}" srcOrd="8" destOrd="0" presId="urn:microsoft.com/office/officeart/2005/8/layout/vList2"/>
    <dgm:cxn modelId="{EB49C89B-1007-46A8-BBC1-F5F4CDEB4E25}" type="presParOf" srcId="{A3BCE1C3-4A95-4628-99AA-5AEE3488B7A0}" destId="{58E94734-87DD-496E-8945-783818871377}" srcOrd="9" destOrd="0" presId="urn:microsoft.com/office/officeart/2005/8/layout/vList2"/>
    <dgm:cxn modelId="{AD23BCE2-C75D-4915-A14B-CEB9D9FCD1DD}" type="presParOf" srcId="{A3BCE1C3-4A95-4628-99AA-5AEE3488B7A0}" destId="{36695339-2FDE-4B4D-A0C9-84068D96ADAE}" srcOrd="10" destOrd="0" presId="urn:microsoft.com/office/officeart/2005/8/layout/vList2"/>
    <dgm:cxn modelId="{CD9471D5-0E4D-4201-AD2E-C55677A083BF}" type="presParOf" srcId="{A3BCE1C3-4A95-4628-99AA-5AEE3488B7A0}" destId="{BE60F21C-4F9E-4874-AED5-A2EC99CA9889}" srcOrd="11" destOrd="0" presId="urn:microsoft.com/office/officeart/2005/8/layout/vList2"/>
    <dgm:cxn modelId="{3A04A378-670C-40B1-924D-60BDF879CB30}" type="presParOf" srcId="{A3BCE1C3-4A95-4628-99AA-5AEE3488B7A0}" destId="{A46C3059-B462-45EC-889B-EAF3637ECD6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2020CA-8432-4244-BBDA-1B8AFD1916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2F15FB9-9FBF-49BF-ABE6-6E33EDDF1F0E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Актуальные вопросы:</a:t>
          </a:r>
          <a:endParaRPr lang="ru-RU" b="1" dirty="0">
            <a:solidFill>
              <a:srgbClr val="002060"/>
            </a:solidFill>
          </a:endParaRPr>
        </a:p>
      </dgm:t>
    </dgm:pt>
    <dgm:pt modelId="{5B944CC0-01BE-468F-A739-630A20B6C0E4}" type="parTrans" cxnId="{218CD423-9367-4727-A3A0-1129FC5C6F13}">
      <dgm:prSet/>
      <dgm:spPr/>
      <dgm:t>
        <a:bodyPr/>
        <a:lstStyle/>
        <a:p>
          <a:endParaRPr lang="ru-RU"/>
        </a:p>
      </dgm:t>
    </dgm:pt>
    <dgm:pt modelId="{E0A746EC-A61A-40B9-A909-B45E530D4BF1}" type="sibTrans" cxnId="{218CD423-9367-4727-A3A0-1129FC5C6F13}">
      <dgm:prSet/>
      <dgm:spPr/>
      <dgm:t>
        <a:bodyPr/>
        <a:lstStyle/>
        <a:p>
          <a:endParaRPr lang="ru-RU"/>
        </a:p>
      </dgm:t>
    </dgm:pt>
    <dgm:pt modelId="{F10A5DD6-77C6-4EE4-9032-941A2388DE9D}" type="pres">
      <dgm:prSet presAssocID="{6D2020CA-8432-4244-BBDA-1B8AFD1916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8F1EDC-A920-4394-9D0F-7D9C8E28757A}" type="pres">
      <dgm:prSet presAssocID="{F2F15FB9-9FBF-49BF-ABE6-6E33EDDF1F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FD4EB1-98B8-4BE7-B963-4DA99537BD5F}" type="presOf" srcId="{6D2020CA-8432-4244-BBDA-1B8AFD19163D}" destId="{F10A5DD6-77C6-4EE4-9032-941A2388DE9D}" srcOrd="0" destOrd="0" presId="urn:microsoft.com/office/officeart/2005/8/layout/vList2"/>
    <dgm:cxn modelId="{CE47E3A0-6611-4D46-83A7-855261EBC47B}" type="presOf" srcId="{F2F15FB9-9FBF-49BF-ABE6-6E33EDDF1F0E}" destId="{D88F1EDC-A920-4394-9D0F-7D9C8E28757A}" srcOrd="0" destOrd="0" presId="urn:microsoft.com/office/officeart/2005/8/layout/vList2"/>
    <dgm:cxn modelId="{218CD423-9367-4727-A3A0-1129FC5C6F13}" srcId="{6D2020CA-8432-4244-BBDA-1B8AFD19163D}" destId="{F2F15FB9-9FBF-49BF-ABE6-6E33EDDF1F0E}" srcOrd="0" destOrd="0" parTransId="{5B944CC0-01BE-468F-A739-630A20B6C0E4}" sibTransId="{E0A746EC-A61A-40B9-A909-B45E530D4BF1}"/>
    <dgm:cxn modelId="{B22DF72C-CC58-4831-912A-6E7E2E24988A}" type="presParOf" srcId="{F10A5DD6-77C6-4EE4-9032-941A2388DE9D}" destId="{D88F1EDC-A920-4394-9D0F-7D9C8E2875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DC3985-0461-47DE-98D3-A9ED535156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3BC2E0-16AC-43DA-B1D0-513AB4DC2691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Как грамотно разрешать конфликт? </a:t>
          </a:r>
          <a:endParaRPr lang="ru-RU" b="1" dirty="0">
            <a:solidFill>
              <a:srgbClr val="002060"/>
            </a:solidFill>
          </a:endParaRPr>
        </a:p>
      </dgm:t>
    </dgm:pt>
    <dgm:pt modelId="{E30986EF-7FA4-470C-B691-43C8C6603546}" type="parTrans" cxnId="{D0F7A142-95FA-4681-BC02-F5C2788A0136}">
      <dgm:prSet/>
      <dgm:spPr/>
      <dgm:t>
        <a:bodyPr/>
        <a:lstStyle/>
        <a:p>
          <a:endParaRPr lang="ru-RU"/>
        </a:p>
      </dgm:t>
    </dgm:pt>
    <dgm:pt modelId="{239CC7DE-E1B3-4D02-B398-DFA905F7AFD1}" type="sibTrans" cxnId="{D0F7A142-95FA-4681-BC02-F5C2788A0136}">
      <dgm:prSet/>
      <dgm:spPr/>
      <dgm:t>
        <a:bodyPr/>
        <a:lstStyle/>
        <a:p>
          <a:endParaRPr lang="ru-RU"/>
        </a:p>
      </dgm:t>
    </dgm:pt>
    <dgm:pt modelId="{72E28BF0-7033-4973-BAB9-526E2259D76D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Как научиться самому и научить ребёнка договариваться в конфликтной ситуации?</a:t>
          </a:r>
          <a:endParaRPr lang="ru-RU" b="1" dirty="0">
            <a:solidFill>
              <a:srgbClr val="002060"/>
            </a:solidFill>
          </a:endParaRPr>
        </a:p>
      </dgm:t>
    </dgm:pt>
    <dgm:pt modelId="{682349D1-D192-4BF5-96F6-02B9589AF3EC}" type="parTrans" cxnId="{03F5467E-E57D-4F94-B9E0-22F0F1A02D55}">
      <dgm:prSet/>
      <dgm:spPr/>
      <dgm:t>
        <a:bodyPr/>
        <a:lstStyle/>
        <a:p>
          <a:endParaRPr lang="ru-RU"/>
        </a:p>
      </dgm:t>
    </dgm:pt>
    <dgm:pt modelId="{7AA5F843-D4ED-4FFC-B4B2-F3C87D4E3B80}" type="sibTrans" cxnId="{03F5467E-E57D-4F94-B9E0-22F0F1A02D55}">
      <dgm:prSet/>
      <dgm:spPr/>
      <dgm:t>
        <a:bodyPr/>
        <a:lstStyle/>
        <a:p>
          <a:endParaRPr lang="ru-RU"/>
        </a:p>
      </dgm:t>
    </dgm:pt>
    <dgm:pt modelId="{B3504B1E-370E-4F27-9176-5195EC72FA22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К кому можно обратиться за консультацией по разрешению конфликта?</a:t>
          </a:r>
          <a:endParaRPr lang="ru-RU" b="1" dirty="0">
            <a:solidFill>
              <a:srgbClr val="002060"/>
            </a:solidFill>
          </a:endParaRPr>
        </a:p>
      </dgm:t>
    </dgm:pt>
    <dgm:pt modelId="{5F5B03A3-4F38-49FD-978C-45AD50D8B340}" type="parTrans" cxnId="{546A26E7-77DC-4D78-A2A8-26ED173EA986}">
      <dgm:prSet/>
      <dgm:spPr/>
      <dgm:t>
        <a:bodyPr/>
        <a:lstStyle/>
        <a:p>
          <a:endParaRPr lang="ru-RU"/>
        </a:p>
      </dgm:t>
    </dgm:pt>
    <dgm:pt modelId="{DE31800B-1103-4C2C-A8D8-0FE113CBC96B}" type="sibTrans" cxnId="{546A26E7-77DC-4D78-A2A8-26ED173EA986}">
      <dgm:prSet/>
      <dgm:spPr/>
      <dgm:t>
        <a:bodyPr/>
        <a:lstStyle/>
        <a:p>
          <a:endParaRPr lang="ru-RU"/>
        </a:p>
      </dgm:t>
    </dgm:pt>
    <dgm:pt modelId="{64E9FAEA-5155-44ED-A1D3-E4F8E4670364}" type="pres">
      <dgm:prSet presAssocID="{6BDC3985-0461-47DE-98D3-A9ED535156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7C177F-5341-48FE-A61B-59DCDA5E5B57}" type="pres">
      <dgm:prSet presAssocID="{763BC2E0-16AC-43DA-B1D0-513AB4DC26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41E02-A258-470A-A7B1-009748CA2945}" type="pres">
      <dgm:prSet presAssocID="{239CC7DE-E1B3-4D02-B398-DFA905F7AFD1}" presName="spacer" presStyleCnt="0"/>
      <dgm:spPr/>
    </dgm:pt>
    <dgm:pt modelId="{FFF36ACF-4A63-4904-A30B-66FC91718FED}" type="pres">
      <dgm:prSet presAssocID="{72E28BF0-7033-4973-BAB9-526E2259D7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2E5EC-6953-42BB-9FAA-09C0CABB531F}" type="pres">
      <dgm:prSet presAssocID="{7AA5F843-D4ED-4FFC-B4B2-F3C87D4E3B80}" presName="spacer" presStyleCnt="0"/>
      <dgm:spPr/>
    </dgm:pt>
    <dgm:pt modelId="{15292A59-F0F4-464A-A5FC-EC01D732F501}" type="pres">
      <dgm:prSet presAssocID="{B3504B1E-370E-4F27-9176-5195EC72FA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C3807-3BDF-4FFF-87F7-A620FC4AC2A6}" type="presOf" srcId="{B3504B1E-370E-4F27-9176-5195EC72FA22}" destId="{15292A59-F0F4-464A-A5FC-EC01D732F501}" srcOrd="0" destOrd="0" presId="urn:microsoft.com/office/officeart/2005/8/layout/vList2"/>
    <dgm:cxn modelId="{4C6B2C0D-85A4-44F1-9B1C-DD25B50D5B66}" type="presOf" srcId="{763BC2E0-16AC-43DA-B1D0-513AB4DC2691}" destId="{717C177F-5341-48FE-A61B-59DCDA5E5B57}" srcOrd="0" destOrd="0" presId="urn:microsoft.com/office/officeart/2005/8/layout/vList2"/>
    <dgm:cxn modelId="{03F5467E-E57D-4F94-B9E0-22F0F1A02D55}" srcId="{6BDC3985-0461-47DE-98D3-A9ED5351568B}" destId="{72E28BF0-7033-4973-BAB9-526E2259D76D}" srcOrd="1" destOrd="0" parTransId="{682349D1-D192-4BF5-96F6-02B9589AF3EC}" sibTransId="{7AA5F843-D4ED-4FFC-B4B2-F3C87D4E3B80}"/>
    <dgm:cxn modelId="{546A26E7-77DC-4D78-A2A8-26ED173EA986}" srcId="{6BDC3985-0461-47DE-98D3-A9ED5351568B}" destId="{B3504B1E-370E-4F27-9176-5195EC72FA22}" srcOrd="2" destOrd="0" parTransId="{5F5B03A3-4F38-49FD-978C-45AD50D8B340}" sibTransId="{DE31800B-1103-4C2C-A8D8-0FE113CBC96B}"/>
    <dgm:cxn modelId="{D0F7A142-95FA-4681-BC02-F5C2788A0136}" srcId="{6BDC3985-0461-47DE-98D3-A9ED5351568B}" destId="{763BC2E0-16AC-43DA-B1D0-513AB4DC2691}" srcOrd="0" destOrd="0" parTransId="{E30986EF-7FA4-470C-B691-43C8C6603546}" sibTransId="{239CC7DE-E1B3-4D02-B398-DFA905F7AFD1}"/>
    <dgm:cxn modelId="{49FA9F66-2C02-43A4-8CF1-93BDA69B3AD4}" type="presOf" srcId="{6BDC3985-0461-47DE-98D3-A9ED5351568B}" destId="{64E9FAEA-5155-44ED-A1D3-E4F8E4670364}" srcOrd="0" destOrd="0" presId="urn:microsoft.com/office/officeart/2005/8/layout/vList2"/>
    <dgm:cxn modelId="{AF12DCC2-368E-428D-A946-8213D887334B}" type="presOf" srcId="{72E28BF0-7033-4973-BAB9-526E2259D76D}" destId="{FFF36ACF-4A63-4904-A30B-66FC91718FED}" srcOrd="0" destOrd="0" presId="urn:microsoft.com/office/officeart/2005/8/layout/vList2"/>
    <dgm:cxn modelId="{0FAD90FE-A678-458D-BD55-D9E9100A2341}" type="presParOf" srcId="{64E9FAEA-5155-44ED-A1D3-E4F8E4670364}" destId="{717C177F-5341-48FE-A61B-59DCDA5E5B57}" srcOrd="0" destOrd="0" presId="urn:microsoft.com/office/officeart/2005/8/layout/vList2"/>
    <dgm:cxn modelId="{CCFD637E-8BD8-4575-BB98-78F5AFB57234}" type="presParOf" srcId="{64E9FAEA-5155-44ED-A1D3-E4F8E4670364}" destId="{14E41E02-A258-470A-A7B1-009748CA2945}" srcOrd="1" destOrd="0" presId="urn:microsoft.com/office/officeart/2005/8/layout/vList2"/>
    <dgm:cxn modelId="{CCEBC3D7-C89D-4DEE-BD00-A944F56063BE}" type="presParOf" srcId="{64E9FAEA-5155-44ED-A1D3-E4F8E4670364}" destId="{FFF36ACF-4A63-4904-A30B-66FC91718FED}" srcOrd="2" destOrd="0" presId="urn:microsoft.com/office/officeart/2005/8/layout/vList2"/>
    <dgm:cxn modelId="{63CD6A0E-C643-49CA-829A-ED31327C54DD}" type="presParOf" srcId="{64E9FAEA-5155-44ED-A1D3-E4F8E4670364}" destId="{4872E5EC-6953-42BB-9FAA-09C0CABB531F}" srcOrd="3" destOrd="0" presId="urn:microsoft.com/office/officeart/2005/8/layout/vList2"/>
    <dgm:cxn modelId="{FD267CEA-4850-43C5-A18F-70C34857B91D}" type="presParOf" srcId="{64E9FAEA-5155-44ED-A1D3-E4F8E4670364}" destId="{15292A59-F0F4-464A-A5FC-EC01D732F5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19A98D-7C0D-4048-BC14-E81F1E4DF7B5}" type="doc">
      <dgm:prSet loTypeId="urn:microsoft.com/office/officeart/2005/8/layout/hierarchy4" loCatId="list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C898A30D-AB98-4965-BEB2-20807A2C276F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000" b="1" dirty="0" smtClean="0">
              <a:solidFill>
                <a:srgbClr val="7030A0"/>
              </a:solidFill>
            </a:rPr>
            <a:t>Международный пакт                                                                    о гражданских и политических правах</a:t>
          </a:r>
        </a:p>
        <a:p>
          <a:pPr algn="ctr"/>
          <a:r>
            <a:rPr lang="ru-RU" sz="2000" b="1" dirty="0" smtClean="0">
              <a:solidFill>
                <a:srgbClr val="7030A0"/>
              </a:solidFill>
            </a:rPr>
            <a:t>Европейская конвенция о защите прав человека</a:t>
          </a:r>
        </a:p>
        <a:p>
          <a:pPr algn="ctr"/>
          <a:r>
            <a:rPr lang="ru-RU" sz="2000" b="1" dirty="0" smtClean="0">
              <a:solidFill>
                <a:srgbClr val="7030A0"/>
              </a:solidFill>
            </a:rPr>
            <a:t>   Конвенция о правах ребенка</a:t>
          </a:r>
          <a:endParaRPr lang="ru-RU" sz="2000" dirty="0">
            <a:solidFill>
              <a:srgbClr val="7030A0"/>
            </a:solidFill>
          </a:endParaRPr>
        </a:p>
      </dgm:t>
    </dgm:pt>
    <dgm:pt modelId="{3C4EBAD4-0509-4DC2-A7BE-B32EE1FA42E3}" type="parTrans" cxnId="{7C8742AE-3198-4287-A84B-398F77E3A2CD}">
      <dgm:prSet/>
      <dgm:spPr/>
      <dgm:t>
        <a:bodyPr/>
        <a:lstStyle/>
        <a:p>
          <a:endParaRPr lang="ru-RU"/>
        </a:p>
      </dgm:t>
    </dgm:pt>
    <dgm:pt modelId="{3BD9A54B-52A3-480C-8D65-520FBF35272D}" type="sibTrans" cxnId="{7C8742AE-3198-4287-A84B-398F77E3A2CD}">
      <dgm:prSet/>
      <dgm:spPr/>
      <dgm:t>
        <a:bodyPr/>
        <a:lstStyle/>
        <a:p>
          <a:endParaRPr lang="ru-RU"/>
        </a:p>
      </dgm:t>
    </dgm:pt>
    <dgm:pt modelId="{473B2F40-6C17-42AF-AA14-27E4C055461F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Конституция РФ</a:t>
          </a:r>
          <a:endParaRPr lang="ru-RU" b="1" dirty="0">
            <a:solidFill>
              <a:srgbClr val="7030A0"/>
            </a:solidFill>
          </a:endParaRPr>
        </a:p>
      </dgm:t>
    </dgm:pt>
    <dgm:pt modelId="{C180E704-EE93-4C9B-83EA-80C311244DEA}" type="parTrans" cxnId="{46154A93-B28A-4329-8583-D7DE6CDECB1C}">
      <dgm:prSet/>
      <dgm:spPr/>
      <dgm:t>
        <a:bodyPr/>
        <a:lstStyle/>
        <a:p>
          <a:endParaRPr lang="ru-RU"/>
        </a:p>
      </dgm:t>
    </dgm:pt>
    <dgm:pt modelId="{D83133CA-51C9-48AA-B89F-1C0C06D35499}" type="sibTrans" cxnId="{46154A93-B28A-4329-8583-D7DE6CDECB1C}">
      <dgm:prSet/>
      <dgm:spPr/>
      <dgm:t>
        <a:bodyPr/>
        <a:lstStyle/>
        <a:p>
          <a:endParaRPr lang="ru-RU"/>
        </a:p>
      </dgm:t>
    </dgm:pt>
    <dgm:pt modelId="{97D6F8F4-C9F4-4770-81E8-7618ECF82BF9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7030A0"/>
              </a:solidFill>
            </a:rPr>
            <a:t>Указ   Президента «О национальной стратегии действий в интересах детей на 2012-2017 годы»</a:t>
          </a:r>
          <a:endParaRPr lang="ru-RU" sz="1200" dirty="0">
            <a:solidFill>
              <a:srgbClr val="7030A0"/>
            </a:solidFill>
          </a:endParaRPr>
        </a:p>
      </dgm:t>
    </dgm:pt>
    <dgm:pt modelId="{2D58C767-6D64-4ABC-A886-A1A814380CFC}" type="parTrans" cxnId="{514E1F34-1373-4990-B531-D44BFA3AC55B}">
      <dgm:prSet/>
      <dgm:spPr/>
      <dgm:t>
        <a:bodyPr/>
        <a:lstStyle/>
        <a:p>
          <a:endParaRPr lang="ru-RU"/>
        </a:p>
      </dgm:t>
    </dgm:pt>
    <dgm:pt modelId="{6246BEA0-D2CC-4CD5-B509-1D611CA81BCF}" type="sibTrans" cxnId="{514E1F34-1373-4990-B531-D44BFA3AC55B}">
      <dgm:prSet/>
      <dgm:spPr/>
      <dgm:t>
        <a:bodyPr/>
        <a:lstStyle/>
        <a:p>
          <a:endParaRPr lang="ru-RU"/>
        </a:p>
      </dgm:t>
    </dgm:pt>
    <dgm:pt modelId="{D65D6048-B9DF-446C-8BED-6EB1A5A67E20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7030A0"/>
              </a:solidFill>
            </a:rPr>
            <a:t>Распоряжение Правительства РФ «Концепция развития до 2017 г. сети служб медиации…» </a:t>
          </a:r>
          <a:endParaRPr lang="ru-RU" sz="1200" dirty="0">
            <a:solidFill>
              <a:srgbClr val="7030A0"/>
            </a:solidFill>
          </a:endParaRPr>
        </a:p>
      </dgm:t>
    </dgm:pt>
    <dgm:pt modelId="{99955B6D-DEC7-4692-B60C-0E869AA861C9}" type="parTrans" cxnId="{06AD6BE6-0D2C-4D97-8223-2EAE0701D7AC}">
      <dgm:prSet/>
      <dgm:spPr/>
      <dgm:t>
        <a:bodyPr/>
        <a:lstStyle/>
        <a:p>
          <a:endParaRPr lang="ru-RU"/>
        </a:p>
      </dgm:t>
    </dgm:pt>
    <dgm:pt modelId="{9E7868F8-CD31-4357-A7AD-B75D19D5C324}" type="sibTrans" cxnId="{06AD6BE6-0D2C-4D97-8223-2EAE0701D7AC}">
      <dgm:prSet/>
      <dgm:spPr/>
      <dgm:t>
        <a:bodyPr/>
        <a:lstStyle/>
        <a:p>
          <a:endParaRPr lang="ru-RU"/>
        </a:p>
      </dgm:t>
    </dgm:pt>
    <dgm:pt modelId="{0B10E77A-FA35-4251-8EC1-C6E6E11BE28A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7030A0"/>
              </a:solidFill>
            </a:rPr>
            <a:t>273-ФЗ  «Об образовании в Российской Федерации»</a:t>
          </a:r>
          <a:endParaRPr lang="ru-RU" dirty="0" smtClean="0">
            <a:solidFill>
              <a:srgbClr val="7030A0"/>
            </a:solidFill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rgbClr val="7030A0"/>
            </a:solidFill>
          </a:endParaRPr>
        </a:p>
      </dgm:t>
    </dgm:pt>
    <dgm:pt modelId="{2A5A54D0-6C37-415D-AA4C-84896D05D813}" type="parTrans" cxnId="{7BC8DCAD-CE1A-4CC1-9206-2F4C22619E2E}">
      <dgm:prSet/>
      <dgm:spPr/>
      <dgm:t>
        <a:bodyPr/>
        <a:lstStyle/>
        <a:p>
          <a:endParaRPr lang="ru-RU"/>
        </a:p>
      </dgm:t>
    </dgm:pt>
    <dgm:pt modelId="{2651B5B3-AA65-4BB7-8E56-B6FEE88B2B2A}" type="sibTrans" cxnId="{7BC8DCAD-CE1A-4CC1-9206-2F4C22619E2E}">
      <dgm:prSet/>
      <dgm:spPr/>
      <dgm:t>
        <a:bodyPr/>
        <a:lstStyle/>
        <a:p>
          <a:endParaRPr lang="ru-RU"/>
        </a:p>
      </dgm:t>
    </dgm:pt>
    <dgm:pt modelId="{5A5A83C7-7DE7-41FF-9BA2-7D6954241125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7030A0"/>
              </a:solidFill>
            </a:rPr>
            <a:t>124-ФЗ  «Об основных гарантиях прав ребенка в Российской Федерации»</a:t>
          </a:r>
          <a:endParaRPr lang="ru-RU" sz="1200" dirty="0">
            <a:solidFill>
              <a:srgbClr val="7030A0"/>
            </a:solidFill>
          </a:endParaRPr>
        </a:p>
      </dgm:t>
    </dgm:pt>
    <dgm:pt modelId="{0F12CF92-F0A8-43BD-B8AC-FEDBB2114EC0}" type="parTrans" cxnId="{4993A367-BB53-4B15-9DB5-FC810352C14D}">
      <dgm:prSet/>
      <dgm:spPr/>
      <dgm:t>
        <a:bodyPr/>
        <a:lstStyle/>
        <a:p>
          <a:endParaRPr lang="ru-RU"/>
        </a:p>
      </dgm:t>
    </dgm:pt>
    <dgm:pt modelId="{4D297742-CD86-4F32-863A-0F9CBC77F605}" type="sibTrans" cxnId="{4993A367-BB53-4B15-9DB5-FC810352C14D}">
      <dgm:prSet/>
      <dgm:spPr/>
      <dgm:t>
        <a:bodyPr/>
        <a:lstStyle/>
        <a:p>
          <a:endParaRPr lang="ru-RU"/>
        </a:p>
      </dgm:t>
    </dgm:pt>
    <dgm:pt modelId="{006E93A6-296A-44D5-88E4-616D33AAAEE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120-ФЗ</a:t>
          </a:r>
        </a:p>
        <a:p>
          <a:r>
            <a:rPr lang="ru-RU" b="1" dirty="0" smtClean="0">
              <a:solidFill>
                <a:srgbClr val="7030A0"/>
              </a:solidFill>
            </a:rPr>
            <a:t> «Об основах системы профилактики безнадзорности и правонарушений несовершеннолетних»</a:t>
          </a:r>
          <a:endParaRPr lang="ru-RU" dirty="0">
            <a:solidFill>
              <a:srgbClr val="7030A0"/>
            </a:solidFill>
          </a:endParaRPr>
        </a:p>
      </dgm:t>
    </dgm:pt>
    <dgm:pt modelId="{12E75D6A-200A-468B-BDF0-336D471AB4EB}" type="parTrans" cxnId="{FBD9128D-C0EC-4586-8E97-D4C2BA33D768}">
      <dgm:prSet/>
      <dgm:spPr/>
      <dgm:t>
        <a:bodyPr/>
        <a:lstStyle/>
        <a:p>
          <a:endParaRPr lang="ru-RU"/>
        </a:p>
      </dgm:t>
    </dgm:pt>
    <dgm:pt modelId="{DA473752-3A28-4C00-892D-F9493415DB6B}" type="sibTrans" cxnId="{FBD9128D-C0EC-4586-8E97-D4C2BA33D768}">
      <dgm:prSet/>
      <dgm:spPr/>
      <dgm:t>
        <a:bodyPr/>
        <a:lstStyle/>
        <a:p>
          <a:endParaRPr lang="ru-RU"/>
        </a:p>
      </dgm:t>
    </dgm:pt>
    <dgm:pt modelId="{F3790BEF-7DEA-48FF-AA86-B1EBB6805666}">
      <dgm:prSet phldrT="[Текст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7030A0"/>
              </a:solidFill>
            </a:rPr>
            <a:t>193-ФЗ  «Об альтернативной процедуре урегулирования споров  с участием посредника (процедуре медиации)»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solidFill>
              <a:srgbClr val="7030A0"/>
            </a:solidFill>
          </a:endParaRPr>
        </a:p>
      </dgm:t>
    </dgm:pt>
    <dgm:pt modelId="{11015D98-691F-427D-A001-4640A6E5F721}" type="parTrans" cxnId="{B71F110F-D8AE-488B-86C8-358BB38C0E75}">
      <dgm:prSet/>
      <dgm:spPr/>
      <dgm:t>
        <a:bodyPr/>
        <a:lstStyle/>
        <a:p>
          <a:endParaRPr lang="ru-RU"/>
        </a:p>
      </dgm:t>
    </dgm:pt>
    <dgm:pt modelId="{D20841B0-0693-4C8D-AFF8-E1EF641FF560}" type="sibTrans" cxnId="{B71F110F-D8AE-488B-86C8-358BB38C0E75}">
      <dgm:prSet/>
      <dgm:spPr/>
      <dgm:t>
        <a:bodyPr/>
        <a:lstStyle/>
        <a:p>
          <a:endParaRPr lang="ru-RU"/>
        </a:p>
      </dgm:t>
    </dgm:pt>
    <dgm:pt modelId="{AEC37FA3-D994-4193-B208-E20644449854}" type="pres">
      <dgm:prSet presAssocID="{6C19A98D-7C0D-4048-BC14-E81F1E4DF7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0AD39B-5376-4E16-94C8-8FE93AF489C7}" type="pres">
      <dgm:prSet presAssocID="{C898A30D-AB98-4965-BEB2-20807A2C276F}" presName="vertOne" presStyleCnt="0"/>
      <dgm:spPr/>
    </dgm:pt>
    <dgm:pt modelId="{167A8765-3486-40DF-9F1D-EBD8877989D5}" type="pres">
      <dgm:prSet presAssocID="{C898A30D-AB98-4965-BEB2-20807A2C276F}" presName="txOne" presStyleLbl="node0" presStyleIdx="0" presStyleCnt="1" custScaleY="80181" custLinFactNeighborY="663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DC0663-739D-4E27-B277-571B7CEACAD9}" type="pres">
      <dgm:prSet presAssocID="{C898A30D-AB98-4965-BEB2-20807A2C276F}" presName="parTransOne" presStyleCnt="0"/>
      <dgm:spPr/>
    </dgm:pt>
    <dgm:pt modelId="{DE45C816-BA52-460B-82E4-17FEEBD2093B}" type="pres">
      <dgm:prSet presAssocID="{C898A30D-AB98-4965-BEB2-20807A2C276F}" presName="horzOne" presStyleCnt="0"/>
      <dgm:spPr/>
    </dgm:pt>
    <dgm:pt modelId="{51A9090A-24D3-4014-8539-67BD45A89DB4}" type="pres">
      <dgm:prSet presAssocID="{473B2F40-6C17-42AF-AA14-27E4C055461F}" presName="vertTwo" presStyleCnt="0"/>
      <dgm:spPr/>
    </dgm:pt>
    <dgm:pt modelId="{3599228A-42D7-4775-A56D-38801EECC2D4}" type="pres">
      <dgm:prSet presAssocID="{473B2F40-6C17-42AF-AA14-27E4C055461F}" presName="txTwo" presStyleLbl="node2" presStyleIdx="0" presStyleCnt="2" custScaleY="59776" custLinFactNeighborY="33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5C5D95-B949-4EEE-A7BA-374B040F9FE4}" type="pres">
      <dgm:prSet presAssocID="{473B2F40-6C17-42AF-AA14-27E4C055461F}" presName="parTransTwo" presStyleCnt="0"/>
      <dgm:spPr/>
    </dgm:pt>
    <dgm:pt modelId="{7E541CFC-9D4D-4298-AD4F-4C0D99ED7776}" type="pres">
      <dgm:prSet presAssocID="{473B2F40-6C17-42AF-AA14-27E4C055461F}" presName="horzTwo" presStyleCnt="0"/>
      <dgm:spPr/>
    </dgm:pt>
    <dgm:pt modelId="{F10C16AD-F4B6-4D1A-B8EF-0C353782A6B8}" type="pres">
      <dgm:prSet presAssocID="{97D6F8F4-C9F4-4770-81E8-7618ECF82BF9}" presName="vertThree" presStyleCnt="0"/>
      <dgm:spPr/>
    </dgm:pt>
    <dgm:pt modelId="{5BE71073-9C91-40B3-8766-D916A432A6CE}" type="pres">
      <dgm:prSet presAssocID="{97D6F8F4-C9F4-4770-81E8-7618ECF82BF9}" presName="txThree" presStyleLbl="node3" presStyleIdx="0" presStyleCnt="5" custScaleX="430064" custScaleY="124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D0ADEC-FC78-4AF2-9C74-0E5254715357}" type="pres">
      <dgm:prSet presAssocID="{97D6F8F4-C9F4-4770-81E8-7618ECF82BF9}" presName="horzThree" presStyleCnt="0"/>
      <dgm:spPr/>
    </dgm:pt>
    <dgm:pt modelId="{88649571-9AEB-4DB7-9A42-EE67594A187B}" type="pres">
      <dgm:prSet presAssocID="{6246BEA0-D2CC-4CD5-B509-1D611CA81BCF}" presName="sibSpaceThree" presStyleCnt="0"/>
      <dgm:spPr/>
    </dgm:pt>
    <dgm:pt modelId="{EE5D172F-8EAC-4E38-A760-029EE85D94D1}" type="pres">
      <dgm:prSet presAssocID="{D65D6048-B9DF-446C-8BED-6EB1A5A67E20}" presName="vertThree" presStyleCnt="0"/>
      <dgm:spPr/>
    </dgm:pt>
    <dgm:pt modelId="{91F4A1A8-1A60-4DC2-822E-F00966F66911}" type="pres">
      <dgm:prSet presAssocID="{D65D6048-B9DF-446C-8BED-6EB1A5A67E20}" presName="txThree" presStyleLbl="node3" presStyleIdx="1" presStyleCnt="5" custScaleX="406262" custScaleY="124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AB324A-4619-4CF1-80EF-019B30E1BCA8}" type="pres">
      <dgm:prSet presAssocID="{D65D6048-B9DF-446C-8BED-6EB1A5A67E20}" presName="horzThree" presStyleCnt="0"/>
      <dgm:spPr/>
    </dgm:pt>
    <dgm:pt modelId="{DCB92FA6-8DB2-436B-9F28-4A38BB93F986}" type="pres">
      <dgm:prSet presAssocID="{D83133CA-51C9-48AA-B89F-1C0C06D35499}" presName="sibSpaceTwo" presStyleCnt="0"/>
      <dgm:spPr/>
    </dgm:pt>
    <dgm:pt modelId="{E105C870-8DFA-455B-B0F3-37F5E3300EDE}" type="pres">
      <dgm:prSet presAssocID="{0B10E77A-FA35-4251-8EC1-C6E6E11BE28A}" presName="vertTwo" presStyleCnt="0"/>
      <dgm:spPr/>
    </dgm:pt>
    <dgm:pt modelId="{DE7BFA22-1DFD-4770-B15D-C22F9AD07069}" type="pres">
      <dgm:prSet presAssocID="{0B10E77A-FA35-4251-8EC1-C6E6E11BE28A}" presName="txTwo" presStyleLbl="node2" presStyleIdx="1" presStyleCnt="2" custScaleX="101459" custScaleY="59776" custLinFactNeighborX="241" custLinFactNeighborY="33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BFFF45-65CC-48DB-9D02-78F0D698E4D3}" type="pres">
      <dgm:prSet presAssocID="{0B10E77A-FA35-4251-8EC1-C6E6E11BE28A}" presName="parTransTwo" presStyleCnt="0"/>
      <dgm:spPr/>
    </dgm:pt>
    <dgm:pt modelId="{39D8FFFE-16EC-48C7-A0F3-BD07211C11A6}" type="pres">
      <dgm:prSet presAssocID="{0B10E77A-FA35-4251-8EC1-C6E6E11BE28A}" presName="horzTwo" presStyleCnt="0"/>
      <dgm:spPr/>
    </dgm:pt>
    <dgm:pt modelId="{4F9429E8-34B1-4596-8457-E33B417D59A2}" type="pres">
      <dgm:prSet presAssocID="{5A5A83C7-7DE7-41FF-9BA2-7D6954241125}" presName="vertThree" presStyleCnt="0"/>
      <dgm:spPr/>
    </dgm:pt>
    <dgm:pt modelId="{408E329C-5107-49AB-B4B6-69C0C301FD95}" type="pres">
      <dgm:prSet presAssocID="{5A5A83C7-7DE7-41FF-9BA2-7D6954241125}" presName="txThree" presStyleLbl="node3" presStyleIdx="2" presStyleCnt="5" custScaleX="329119" custScaleY="128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28C899-9556-437F-9E7C-7A46C1621518}" type="pres">
      <dgm:prSet presAssocID="{5A5A83C7-7DE7-41FF-9BA2-7D6954241125}" presName="horzThree" presStyleCnt="0"/>
      <dgm:spPr/>
    </dgm:pt>
    <dgm:pt modelId="{4966065C-65C7-4167-9A64-D13B30C6B035}" type="pres">
      <dgm:prSet presAssocID="{4D297742-CD86-4F32-863A-0F9CBC77F605}" presName="sibSpaceThree" presStyleCnt="0"/>
      <dgm:spPr/>
    </dgm:pt>
    <dgm:pt modelId="{C8C5D0DD-3586-412F-928D-14E3E325DCB2}" type="pres">
      <dgm:prSet presAssocID="{006E93A6-296A-44D5-88E4-616D33AAAEE5}" presName="vertThree" presStyleCnt="0"/>
      <dgm:spPr/>
    </dgm:pt>
    <dgm:pt modelId="{070DA757-4B35-4BC0-BEC8-D3AA45307B8E}" type="pres">
      <dgm:prSet presAssocID="{006E93A6-296A-44D5-88E4-616D33AAAEE5}" presName="txThree" presStyleLbl="node3" presStyleIdx="3" presStyleCnt="5" custScaleX="542634" custScaleY="1286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C0E6D2-6E76-4475-899B-0D4CDA440804}" type="pres">
      <dgm:prSet presAssocID="{006E93A6-296A-44D5-88E4-616D33AAAEE5}" presName="horzThree" presStyleCnt="0"/>
      <dgm:spPr/>
    </dgm:pt>
    <dgm:pt modelId="{67BBEBD1-A5C5-4CEE-AA02-47484D288118}" type="pres">
      <dgm:prSet presAssocID="{DA473752-3A28-4C00-892D-F9493415DB6B}" presName="sibSpaceThree" presStyleCnt="0"/>
      <dgm:spPr/>
    </dgm:pt>
    <dgm:pt modelId="{6C37A355-AE28-436E-A548-9E663A9C6AAD}" type="pres">
      <dgm:prSet presAssocID="{F3790BEF-7DEA-48FF-AA86-B1EBB6805666}" presName="vertThree" presStyleCnt="0"/>
      <dgm:spPr/>
    </dgm:pt>
    <dgm:pt modelId="{D4618844-6C0F-4949-8B00-C11D3B39B3D5}" type="pres">
      <dgm:prSet presAssocID="{F3790BEF-7DEA-48FF-AA86-B1EBB6805666}" presName="txThree" presStyleLbl="node3" presStyleIdx="4" presStyleCnt="5" custScaleX="350859" custScaleY="127942" custLinFactNeighborX="-19340" custLinFactNeighborY="20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3D8DB3-F714-4D21-883F-2C9330B28CA2}" type="pres">
      <dgm:prSet presAssocID="{F3790BEF-7DEA-48FF-AA86-B1EBB6805666}" presName="horzThree" presStyleCnt="0"/>
      <dgm:spPr/>
    </dgm:pt>
  </dgm:ptLst>
  <dgm:cxnLst>
    <dgm:cxn modelId="{4993A367-BB53-4B15-9DB5-FC810352C14D}" srcId="{0B10E77A-FA35-4251-8EC1-C6E6E11BE28A}" destId="{5A5A83C7-7DE7-41FF-9BA2-7D6954241125}" srcOrd="0" destOrd="0" parTransId="{0F12CF92-F0A8-43BD-B8AC-FEDBB2114EC0}" sibTransId="{4D297742-CD86-4F32-863A-0F9CBC77F605}"/>
    <dgm:cxn modelId="{9528CA5D-C91B-47F4-9F98-073D5013C0D5}" type="presOf" srcId="{D65D6048-B9DF-446C-8BED-6EB1A5A67E20}" destId="{91F4A1A8-1A60-4DC2-822E-F00966F66911}" srcOrd="0" destOrd="0" presId="urn:microsoft.com/office/officeart/2005/8/layout/hierarchy4"/>
    <dgm:cxn modelId="{FBD9128D-C0EC-4586-8E97-D4C2BA33D768}" srcId="{0B10E77A-FA35-4251-8EC1-C6E6E11BE28A}" destId="{006E93A6-296A-44D5-88E4-616D33AAAEE5}" srcOrd="1" destOrd="0" parTransId="{12E75D6A-200A-468B-BDF0-336D471AB4EB}" sibTransId="{DA473752-3A28-4C00-892D-F9493415DB6B}"/>
    <dgm:cxn modelId="{DA350D45-3D09-4E9A-BB90-5D49F391ECF0}" type="presOf" srcId="{0B10E77A-FA35-4251-8EC1-C6E6E11BE28A}" destId="{DE7BFA22-1DFD-4770-B15D-C22F9AD07069}" srcOrd="0" destOrd="0" presId="urn:microsoft.com/office/officeart/2005/8/layout/hierarchy4"/>
    <dgm:cxn modelId="{06AD6BE6-0D2C-4D97-8223-2EAE0701D7AC}" srcId="{473B2F40-6C17-42AF-AA14-27E4C055461F}" destId="{D65D6048-B9DF-446C-8BED-6EB1A5A67E20}" srcOrd="1" destOrd="0" parTransId="{99955B6D-DEC7-4692-B60C-0E869AA861C9}" sibTransId="{9E7868F8-CD31-4357-A7AD-B75D19D5C324}"/>
    <dgm:cxn modelId="{B71F110F-D8AE-488B-86C8-358BB38C0E75}" srcId="{0B10E77A-FA35-4251-8EC1-C6E6E11BE28A}" destId="{F3790BEF-7DEA-48FF-AA86-B1EBB6805666}" srcOrd="2" destOrd="0" parTransId="{11015D98-691F-427D-A001-4640A6E5F721}" sibTransId="{D20841B0-0693-4C8D-AFF8-E1EF641FF560}"/>
    <dgm:cxn modelId="{7C8742AE-3198-4287-A84B-398F77E3A2CD}" srcId="{6C19A98D-7C0D-4048-BC14-E81F1E4DF7B5}" destId="{C898A30D-AB98-4965-BEB2-20807A2C276F}" srcOrd="0" destOrd="0" parTransId="{3C4EBAD4-0509-4DC2-A7BE-B32EE1FA42E3}" sibTransId="{3BD9A54B-52A3-480C-8D65-520FBF35272D}"/>
    <dgm:cxn modelId="{1AB68D96-85D1-4D1B-BAA8-560A45D804D5}" type="presOf" srcId="{6C19A98D-7C0D-4048-BC14-E81F1E4DF7B5}" destId="{AEC37FA3-D994-4193-B208-E20644449854}" srcOrd="0" destOrd="0" presId="urn:microsoft.com/office/officeart/2005/8/layout/hierarchy4"/>
    <dgm:cxn modelId="{7BC8DCAD-CE1A-4CC1-9206-2F4C22619E2E}" srcId="{C898A30D-AB98-4965-BEB2-20807A2C276F}" destId="{0B10E77A-FA35-4251-8EC1-C6E6E11BE28A}" srcOrd="1" destOrd="0" parTransId="{2A5A54D0-6C37-415D-AA4C-84896D05D813}" sibTransId="{2651B5B3-AA65-4BB7-8E56-B6FEE88B2B2A}"/>
    <dgm:cxn modelId="{8561641B-043C-46B5-81A7-B5F85CFD3746}" type="presOf" srcId="{97D6F8F4-C9F4-4770-81E8-7618ECF82BF9}" destId="{5BE71073-9C91-40B3-8766-D916A432A6CE}" srcOrd="0" destOrd="0" presId="urn:microsoft.com/office/officeart/2005/8/layout/hierarchy4"/>
    <dgm:cxn modelId="{0A42BDEB-5FB3-4816-BB2B-565A2C14183B}" type="presOf" srcId="{473B2F40-6C17-42AF-AA14-27E4C055461F}" destId="{3599228A-42D7-4775-A56D-38801EECC2D4}" srcOrd="0" destOrd="0" presId="urn:microsoft.com/office/officeart/2005/8/layout/hierarchy4"/>
    <dgm:cxn modelId="{260AE2F3-32F5-4255-92E4-497635B8E20A}" type="presOf" srcId="{5A5A83C7-7DE7-41FF-9BA2-7D6954241125}" destId="{408E329C-5107-49AB-B4B6-69C0C301FD95}" srcOrd="0" destOrd="0" presId="urn:microsoft.com/office/officeart/2005/8/layout/hierarchy4"/>
    <dgm:cxn modelId="{452B20A2-FB7F-46BC-B54C-26C4955198E3}" type="presOf" srcId="{F3790BEF-7DEA-48FF-AA86-B1EBB6805666}" destId="{D4618844-6C0F-4949-8B00-C11D3B39B3D5}" srcOrd="0" destOrd="0" presId="urn:microsoft.com/office/officeart/2005/8/layout/hierarchy4"/>
    <dgm:cxn modelId="{0399DB5E-D6AC-40B4-8C0D-0E3C2C37E17A}" type="presOf" srcId="{C898A30D-AB98-4965-BEB2-20807A2C276F}" destId="{167A8765-3486-40DF-9F1D-EBD8877989D5}" srcOrd="0" destOrd="0" presId="urn:microsoft.com/office/officeart/2005/8/layout/hierarchy4"/>
    <dgm:cxn modelId="{46154A93-B28A-4329-8583-D7DE6CDECB1C}" srcId="{C898A30D-AB98-4965-BEB2-20807A2C276F}" destId="{473B2F40-6C17-42AF-AA14-27E4C055461F}" srcOrd="0" destOrd="0" parTransId="{C180E704-EE93-4C9B-83EA-80C311244DEA}" sibTransId="{D83133CA-51C9-48AA-B89F-1C0C06D35499}"/>
    <dgm:cxn modelId="{6E88F355-EBBC-418C-9127-6316C0E0C5E6}" type="presOf" srcId="{006E93A6-296A-44D5-88E4-616D33AAAEE5}" destId="{070DA757-4B35-4BC0-BEC8-D3AA45307B8E}" srcOrd="0" destOrd="0" presId="urn:microsoft.com/office/officeart/2005/8/layout/hierarchy4"/>
    <dgm:cxn modelId="{514E1F34-1373-4990-B531-D44BFA3AC55B}" srcId="{473B2F40-6C17-42AF-AA14-27E4C055461F}" destId="{97D6F8F4-C9F4-4770-81E8-7618ECF82BF9}" srcOrd="0" destOrd="0" parTransId="{2D58C767-6D64-4ABC-A886-A1A814380CFC}" sibTransId="{6246BEA0-D2CC-4CD5-B509-1D611CA81BCF}"/>
    <dgm:cxn modelId="{8DD8723E-908A-4A4C-9932-BF24493B17D3}" type="presParOf" srcId="{AEC37FA3-D994-4193-B208-E20644449854}" destId="{BE0AD39B-5376-4E16-94C8-8FE93AF489C7}" srcOrd="0" destOrd="0" presId="urn:microsoft.com/office/officeart/2005/8/layout/hierarchy4"/>
    <dgm:cxn modelId="{54472B04-3F14-4939-8314-0BB3DA7CE86A}" type="presParOf" srcId="{BE0AD39B-5376-4E16-94C8-8FE93AF489C7}" destId="{167A8765-3486-40DF-9F1D-EBD8877989D5}" srcOrd="0" destOrd="0" presId="urn:microsoft.com/office/officeart/2005/8/layout/hierarchy4"/>
    <dgm:cxn modelId="{9176B7B5-1DC2-4494-BE02-4C4E20BF6374}" type="presParOf" srcId="{BE0AD39B-5376-4E16-94C8-8FE93AF489C7}" destId="{27DC0663-739D-4E27-B277-571B7CEACAD9}" srcOrd="1" destOrd="0" presId="urn:microsoft.com/office/officeart/2005/8/layout/hierarchy4"/>
    <dgm:cxn modelId="{BB98E493-132A-4609-82E3-5787EF126E13}" type="presParOf" srcId="{BE0AD39B-5376-4E16-94C8-8FE93AF489C7}" destId="{DE45C816-BA52-460B-82E4-17FEEBD2093B}" srcOrd="2" destOrd="0" presId="urn:microsoft.com/office/officeart/2005/8/layout/hierarchy4"/>
    <dgm:cxn modelId="{389B7970-5B89-4A41-A610-B49CF0B2FAA4}" type="presParOf" srcId="{DE45C816-BA52-460B-82E4-17FEEBD2093B}" destId="{51A9090A-24D3-4014-8539-67BD45A89DB4}" srcOrd="0" destOrd="0" presId="urn:microsoft.com/office/officeart/2005/8/layout/hierarchy4"/>
    <dgm:cxn modelId="{B8D71BAA-8A32-47D6-8CCD-EDE10AC8BA06}" type="presParOf" srcId="{51A9090A-24D3-4014-8539-67BD45A89DB4}" destId="{3599228A-42D7-4775-A56D-38801EECC2D4}" srcOrd="0" destOrd="0" presId="urn:microsoft.com/office/officeart/2005/8/layout/hierarchy4"/>
    <dgm:cxn modelId="{48C5F956-8553-45AB-8C6B-26827484662C}" type="presParOf" srcId="{51A9090A-24D3-4014-8539-67BD45A89DB4}" destId="{2F5C5D95-B949-4EEE-A7BA-374B040F9FE4}" srcOrd="1" destOrd="0" presId="urn:microsoft.com/office/officeart/2005/8/layout/hierarchy4"/>
    <dgm:cxn modelId="{F0D22ED8-B28A-41D7-B602-7423AA2BA4F9}" type="presParOf" srcId="{51A9090A-24D3-4014-8539-67BD45A89DB4}" destId="{7E541CFC-9D4D-4298-AD4F-4C0D99ED7776}" srcOrd="2" destOrd="0" presId="urn:microsoft.com/office/officeart/2005/8/layout/hierarchy4"/>
    <dgm:cxn modelId="{FE662FF0-8215-4F77-99C2-14048D346575}" type="presParOf" srcId="{7E541CFC-9D4D-4298-AD4F-4C0D99ED7776}" destId="{F10C16AD-F4B6-4D1A-B8EF-0C353782A6B8}" srcOrd="0" destOrd="0" presId="urn:microsoft.com/office/officeart/2005/8/layout/hierarchy4"/>
    <dgm:cxn modelId="{19ACF83D-2C4C-4777-BE2B-5E8D129936B1}" type="presParOf" srcId="{F10C16AD-F4B6-4D1A-B8EF-0C353782A6B8}" destId="{5BE71073-9C91-40B3-8766-D916A432A6CE}" srcOrd="0" destOrd="0" presId="urn:microsoft.com/office/officeart/2005/8/layout/hierarchy4"/>
    <dgm:cxn modelId="{B27133D8-A3A6-4719-911C-C7E77A415044}" type="presParOf" srcId="{F10C16AD-F4B6-4D1A-B8EF-0C353782A6B8}" destId="{30D0ADEC-FC78-4AF2-9C74-0E5254715357}" srcOrd="1" destOrd="0" presId="urn:microsoft.com/office/officeart/2005/8/layout/hierarchy4"/>
    <dgm:cxn modelId="{7A03760E-EA26-45C4-B76B-578797F708B1}" type="presParOf" srcId="{7E541CFC-9D4D-4298-AD4F-4C0D99ED7776}" destId="{88649571-9AEB-4DB7-9A42-EE67594A187B}" srcOrd="1" destOrd="0" presId="urn:microsoft.com/office/officeart/2005/8/layout/hierarchy4"/>
    <dgm:cxn modelId="{838AD2F3-274E-4505-9342-97E62B2F112B}" type="presParOf" srcId="{7E541CFC-9D4D-4298-AD4F-4C0D99ED7776}" destId="{EE5D172F-8EAC-4E38-A760-029EE85D94D1}" srcOrd="2" destOrd="0" presId="urn:microsoft.com/office/officeart/2005/8/layout/hierarchy4"/>
    <dgm:cxn modelId="{2A011E6E-103B-4C56-9BD0-58C0375E51EE}" type="presParOf" srcId="{EE5D172F-8EAC-4E38-A760-029EE85D94D1}" destId="{91F4A1A8-1A60-4DC2-822E-F00966F66911}" srcOrd="0" destOrd="0" presId="urn:microsoft.com/office/officeart/2005/8/layout/hierarchy4"/>
    <dgm:cxn modelId="{7CCE704B-9EC3-456D-8B63-D64BA11FC080}" type="presParOf" srcId="{EE5D172F-8EAC-4E38-A760-029EE85D94D1}" destId="{A1AB324A-4619-4CF1-80EF-019B30E1BCA8}" srcOrd="1" destOrd="0" presId="urn:microsoft.com/office/officeart/2005/8/layout/hierarchy4"/>
    <dgm:cxn modelId="{79967ADA-280A-4A2B-807E-68B434DB9DF9}" type="presParOf" srcId="{DE45C816-BA52-460B-82E4-17FEEBD2093B}" destId="{DCB92FA6-8DB2-436B-9F28-4A38BB93F986}" srcOrd="1" destOrd="0" presId="urn:microsoft.com/office/officeart/2005/8/layout/hierarchy4"/>
    <dgm:cxn modelId="{1871CECB-9B29-4F64-BC4E-08C972F2C85D}" type="presParOf" srcId="{DE45C816-BA52-460B-82E4-17FEEBD2093B}" destId="{E105C870-8DFA-455B-B0F3-37F5E3300EDE}" srcOrd="2" destOrd="0" presId="urn:microsoft.com/office/officeart/2005/8/layout/hierarchy4"/>
    <dgm:cxn modelId="{EC9F4DBC-508D-4139-BAFD-CD2F64F68C32}" type="presParOf" srcId="{E105C870-8DFA-455B-B0F3-37F5E3300EDE}" destId="{DE7BFA22-1DFD-4770-B15D-C22F9AD07069}" srcOrd="0" destOrd="0" presId="urn:microsoft.com/office/officeart/2005/8/layout/hierarchy4"/>
    <dgm:cxn modelId="{FA7C3DA5-143A-4F4F-AE25-780EF930B04C}" type="presParOf" srcId="{E105C870-8DFA-455B-B0F3-37F5E3300EDE}" destId="{2DBFFF45-65CC-48DB-9D02-78F0D698E4D3}" srcOrd="1" destOrd="0" presId="urn:microsoft.com/office/officeart/2005/8/layout/hierarchy4"/>
    <dgm:cxn modelId="{0031544D-376D-4D80-9DBB-E6C4FBAD3F3E}" type="presParOf" srcId="{E105C870-8DFA-455B-B0F3-37F5E3300EDE}" destId="{39D8FFFE-16EC-48C7-A0F3-BD07211C11A6}" srcOrd="2" destOrd="0" presId="urn:microsoft.com/office/officeart/2005/8/layout/hierarchy4"/>
    <dgm:cxn modelId="{F0D67958-B99C-4E14-AD67-0D152231BAC5}" type="presParOf" srcId="{39D8FFFE-16EC-48C7-A0F3-BD07211C11A6}" destId="{4F9429E8-34B1-4596-8457-E33B417D59A2}" srcOrd="0" destOrd="0" presId="urn:microsoft.com/office/officeart/2005/8/layout/hierarchy4"/>
    <dgm:cxn modelId="{BC9A7A2C-BF0C-419C-801C-5D97E983FD01}" type="presParOf" srcId="{4F9429E8-34B1-4596-8457-E33B417D59A2}" destId="{408E329C-5107-49AB-B4B6-69C0C301FD95}" srcOrd="0" destOrd="0" presId="urn:microsoft.com/office/officeart/2005/8/layout/hierarchy4"/>
    <dgm:cxn modelId="{BD5081D6-3944-41EC-BB57-655D7385FCB6}" type="presParOf" srcId="{4F9429E8-34B1-4596-8457-E33B417D59A2}" destId="{DE28C899-9556-437F-9E7C-7A46C1621518}" srcOrd="1" destOrd="0" presId="urn:microsoft.com/office/officeart/2005/8/layout/hierarchy4"/>
    <dgm:cxn modelId="{45C26418-036D-4D73-A0FC-C085D445D433}" type="presParOf" srcId="{39D8FFFE-16EC-48C7-A0F3-BD07211C11A6}" destId="{4966065C-65C7-4167-9A64-D13B30C6B035}" srcOrd="1" destOrd="0" presId="urn:microsoft.com/office/officeart/2005/8/layout/hierarchy4"/>
    <dgm:cxn modelId="{02474310-E37C-42D0-8921-10ECD6148E09}" type="presParOf" srcId="{39D8FFFE-16EC-48C7-A0F3-BD07211C11A6}" destId="{C8C5D0DD-3586-412F-928D-14E3E325DCB2}" srcOrd="2" destOrd="0" presId="urn:microsoft.com/office/officeart/2005/8/layout/hierarchy4"/>
    <dgm:cxn modelId="{78070349-236D-4CBE-A570-FBC2B9F23C14}" type="presParOf" srcId="{C8C5D0DD-3586-412F-928D-14E3E325DCB2}" destId="{070DA757-4B35-4BC0-BEC8-D3AA45307B8E}" srcOrd="0" destOrd="0" presId="urn:microsoft.com/office/officeart/2005/8/layout/hierarchy4"/>
    <dgm:cxn modelId="{6B3C3DA7-080F-4B0E-A203-76630DCC4805}" type="presParOf" srcId="{C8C5D0DD-3586-412F-928D-14E3E325DCB2}" destId="{56C0E6D2-6E76-4475-899B-0D4CDA440804}" srcOrd="1" destOrd="0" presId="urn:microsoft.com/office/officeart/2005/8/layout/hierarchy4"/>
    <dgm:cxn modelId="{A1BC9B99-F079-42AA-AB64-403CB8C7C0FF}" type="presParOf" srcId="{39D8FFFE-16EC-48C7-A0F3-BD07211C11A6}" destId="{67BBEBD1-A5C5-4CEE-AA02-47484D288118}" srcOrd="3" destOrd="0" presId="urn:microsoft.com/office/officeart/2005/8/layout/hierarchy4"/>
    <dgm:cxn modelId="{2A82469B-1682-43F7-9214-D74DFF43A453}" type="presParOf" srcId="{39D8FFFE-16EC-48C7-A0F3-BD07211C11A6}" destId="{6C37A355-AE28-436E-A548-9E663A9C6AAD}" srcOrd="4" destOrd="0" presId="urn:microsoft.com/office/officeart/2005/8/layout/hierarchy4"/>
    <dgm:cxn modelId="{10451345-6C8F-4375-8C6F-6BD159385F0D}" type="presParOf" srcId="{6C37A355-AE28-436E-A548-9E663A9C6AAD}" destId="{D4618844-6C0F-4949-8B00-C11D3B39B3D5}" srcOrd="0" destOrd="0" presId="urn:microsoft.com/office/officeart/2005/8/layout/hierarchy4"/>
    <dgm:cxn modelId="{C0F65750-ED95-4D93-A3B3-3908EE0AC0BF}" type="presParOf" srcId="{6C37A355-AE28-436E-A548-9E663A9C6AAD}" destId="{E33D8DB3-F714-4D21-883F-2C9330B28CA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0A5B4A-7215-4DF8-B3E6-69B19D501AF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A09033-7973-4888-9FF3-D695B455061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ФГОС среднего (полного) общего образования</a:t>
          </a:r>
          <a:endParaRPr lang="ru-RU" dirty="0">
            <a:solidFill>
              <a:srgbClr val="002060"/>
            </a:solidFill>
          </a:endParaRPr>
        </a:p>
      </dgm:t>
    </dgm:pt>
    <dgm:pt modelId="{0E90EB59-3D42-4835-A607-E42FE0D24E79}" type="parTrans" cxnId="{0D83845A-D18A-4B7C-A691-BFEDA15FA52C}">
      <dgm:prSet/>
      <dgm:spPr/>
      <dgm:t>
        <a:bodyPr/>
        <a:lstStyle/>
        <a:p>
          <a:endParaRPr lang="ru-RU"/>
        </a:p>
      </dgm:t>
    </dgm:pt>
    <dgm:pt modelId="{1C97C6DF-46C7-4758-BB37-29B1623072D8}" type="sibTrans" cxnId="{0D83845A-D18A-4B7C-A691-BFEDA15FA52C}">
      <dgm:prSet/>
      <dgm:spPr/>
      <dgm:t>
        <a:bodyPr/>
        <a:lstStyle/>
        <a:p>
          <a:endParaRPr lang="ru-RU"/>
        </a:p>
      </dgm:t>
    </dgm:pt>
    <dgm:pt modelId="{F98E7DAD-8D5B-4106-8EDD-6F62D308F3E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умение продуктивно общаться и взаимодействовать в процессе совместной деятельности, учитывать позиции других участников деятельности, эффективно разрешать конфликты</a:t>
          </a:r>
          <a:endParaRPr lang="ru-RU" dirty="0">
            <a:solidFill>
              <a:srgbClr val="002060"/>
            </a:solidFill>
          </a:endParaRPr>
        </a:p>
      </dgm:t>
    </dgm:pt>
    <dgm:pt modelId="{D845C7FF-DFA6-4907-B085-AF3CE256A861}" type="parTrans" cxnId="{D8219611-E972-4CE3-9705-E79F118018C4}">
      <dgm:prSet/>
      <dgm:spPr/>
      <dgm:t>
        <a:bodyPr/>
        <a:lstStyle/>
        <a:p>
          <a:endParaRPr lang="ru-RU"/>
        </a:p>
      </dgm:t>
    </dgm:pt>
    <dgm:pt modelId="{0B07F59D-D315-4CE3-B733-96AEAA2406B7}" type="sibTrans" cxnId="{D8219611-E972-4CE3-9705-E79F118018C4}">
      <dgm:prSet/>
      <dgm:spPr/>
      <dgm:t>
        <a:bodyPr/>
        <a:lstStyle/>
        <a:p>
          <a:endParaRPr lang="ru-RU"/>
        </a:p>
      </dgm:t>
    </dgm:pt>
    <dgm:pt modelId="{F801A892-F658-4714-9DD7-6246BB5F33F6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ФГОС начального общего образования</a:t>
          </a:r>
          <a:r>
            <a:rPr lang="ru-RU" dirty="0" smtClean="0">
              <a:solidFill>
                <a:srgbClr val="002060"/>
              </a:solidFill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CCAFA389-400A-44ED-AEDE-F6C0BB981EAF}" type="parTrans" cxnId="{1671298B-9735-4174-B587-1B4BBCB8117B}">
      <dgm:prSet/>
      <dgm:spPr/>
      <dgm:t>
        <a:bodyPr/>
        <a:lstStyle/>
        <a:p>
          <a:endParaRPr lang="ru-RU"/>
        </a:p>
      </dgm:t>
    </dgm:pt>
    <dgm:pt modelId="{EBA37C65-A1C9-4A86-A9CC-0B686C02F435}" type="sibTrans" cxnId="{1671298B-9735-4174-B587-1B4BBCB8117B}">
      <dgm:prSet/>
      <dgm:spPr/>
      <dgm:t>
        <a:bodyPr/>
        <a:lstStyle/>
        <a:p>
          <a:endParaRPr lang="ru-RU"/>
        </a:p>
      </dgm:t>
    </dgm:pt>
    <dgm:pt modelId="{10BF9CEF-C718-46C7-8525-F5903F7F7319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развитие навыков сотрудничества со взрослыми и сверстниками в разных социальных ситуациях, умение не создавать конфликты и находить выход из спорных ситуаций; </a:t>
          </a:r>
          <a:endParaRPr lang="ru-RU" dirty="0">
            <a:solidFill>
              <a:srgbClr val="002060"/>
            </a:solidFill>
          </a:endParaRPr>
        </a:p>
      </dgm:t>
    </dgm:pt>
    <dgm:pt modelId="{41371EA6-8096-4399-9DFD-5C39E1FAD350}" type="parTrans" cxnId="{6338061D-14D9-4E96-86EF-ECE12888DEF4}">
      <dgm:prSet/>
      <dgm:spPr/>
      <dgm:t>
        <a:bodyPr/>
        <a:lstStyle/>
        <a:p>
          <a:endParaRPr lang="ru-RU"/>
        </a:p>
      </dgm:t>
    </dgm:pt>
    <dgm:pt modelId="{9B6C45A5-B7AC-4DC5-9B07-A6210B53AB70}" type="sibTrans" cxnId="{6338061D-14D9-4E96-86EF-ECE12888DEF4}">
      <dgm:prSet/>
      <dgm:spPr/>
      <dgm:t>
        <a:bodyPr/>
        <a:lstStyle/>
        <a:p>
          <a:endParaRPr lang="ru-RU"/>
        </a:p>
      </dgm:t>
    </dgm:pt>
    <dgm:pt modelId="{429A81BA-CA6C-4036-A3D3-3E41D432D4AE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 готовность конструктивно разрешать конфликты посредством учёта интересов сторон и сотрудничества </a:t>
          </a:r>
          <a:endParaRPr lang="ru-RU" dirty="0">
            <a:solidFill>
              <a:srgbClr val="002060"/>
            </a:solidFill>
          </a:endParaRPr>
        </a:p>
      </dgm:t>
    </dgm:pt>
    <dgm:pt modelId="{4EDBBF53-A9A0-40AF-8C3E-8B272F87C086}" type="parTrans" cxnId="{8BFB79E6-885D-4A6E-AD22-F5149C8860E9}">
      <dgm:prSet/>
      <dgm:spPr/>
      <dgm:t>
        <a:bodyPr/>
        <a:lstStyle/>
        <a:p>
          <a:endParaRPr lang="ru-RU"/>
        </a:p>
      </dgm:t>
    </dgm:pt>
    <dgm:pt modelId="{E9EE1394-5C61-4623-825D-B776FDCA75CF}" type="sibTrans" cxnId="{8BFB79E6-885D-4A6E-AD22-F5149C8860E9}">
      <dgm:prSet/>
      <dgm:spPr/>
      <dgm:t>
        <a:bodyPr/>
        <a:lstStyle/>
        <a:p>
          <a:endParaRPr lang="ru-RU"/>
        </a:p>
      </dgm:t>
    </dgm:pt>
    <dgm:pt modelId="{F18957F1-070A-4C1D-9894-5548ABE8A9A5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ФГОС основного общего образования</a:t>
          </a:r>
          <a:endParaRPr lang="ru-RU" dirty="0">
            <a:solidFill>
              <a:srgbClr val="002060"/>
            </a:solidFill>
          </a:endParaRPr>
        </a:p>
      </dgm:t>
    </dgm:pt>
    <dgm:pt modelId="{0F26A39D-5C8F-4D31-B962-46678C86DF6C}" type="parTrans" cxnId="{72F294D2-2C01-4AF4-A457-0C210AC8C9A8}">
      <dgm:prSet/>
      <dgm:spPr/>
      <dgm:t>
        <a:bodyPr/>
        <a:lstStyle/>
        <a:p>
          <a:endParaRPr lang="ru-RU"/>
        </a:p>
      </dgm:t>
    </dgm:pt>
    <dgm:pt modelId="{2E7D2A99-FBC3-43DB-8458-2623FBF02A76}" type="sibTrans" cxnId="{72F294D2-2C01-4AF4-A457-0C210AC8C9A8}">
      <dgm:prSet/>
      <dgm:spPr/>
      <dgm:t>
        <a:bodyPr/>
        <a:lstStyle/>
        <a:p>
          <a:endParaRPr lang="ru-RU"/>
        </a:p>
      </dgm:t>
    </dgm:pt>
    <dgm:pt modelId="{D21CF212-E584-4D9B-ACD9-5AE1B849B0F2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умение организовывать учебное сотрудничество и совместную деятельность с учителем и сверстниками; работать индивидуально и в группе, находить общее решение и разрешать конфликты на основе согласования позиций и учёта интересов; формулировать, аргументировать и отстаивать своё мнение  </a:t>
          </a:r>
          <a:endParaRPr lang="ru-RU" dirty="0">
            <a:solidFill>
              <a:srgbClr val="002060"/>
            </a:solidFill>
          </a:endParaRPr>
        </a:p>
      </dgm:t>
    </dgm:pt>
    <dgm:pt modelId="{C997D7E5-2A80-4C61-864A-0EEA47351CDD}" type="parTrans" cxnId="{8DDD7803-21F2-427C-8F46-63C2FD4DF200}">
      <dgm:prSet/>
      <dgm:spPr/>
      <dgm:t>
        <a:bodyPr/>
        <a:lstStyle/>
        <a:p>
          <a:endParaRPr lang="ru-RU"/>
        </a:p>
      </dgm:t>
    </dgm:pt>
    <dgm:pt modelId="{A4243689-3A73-4908-93EA-CA62C61E0635}" type="sibTrans" cxnId="{8DDD7803-21F2-427C-8F46-63C2FD4DF200}">
      <dgm:prSet/>
      <dgm:spPr/>
      <dgm:t>
        <a:bodyPr/>
        <a:lstStyle/>
        <a:p>
          <a:endParaRPr lang="ru-RU"/>
        </a:p>
      </dgm:t>
    </dgm:pt>
    <dgm:pt modelId="{140EDD4D-2BCA-498F-B5D7-73DBE3F2D9B9}" type="pres">
      <dgm:prSet presAssocID="{BA0A5B4A-7215-4DF8-B3E6-69B19D501A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5B7B83-BAF2-4723-B381-20FFD161863B}" type="pres">
      <dgm:prSet presAssocID="{F801A892-F658-4714-9DD7-6246BB5F33F6}" presName="composite" presStyleCnt="0"/>
      <dgm:spPr/>
    </dgm:pt>
    <dgm:pt modelId="{171C7ED0-B584-4AA9-95BB-AC9A492D79B5}" type="pres">
      <dgm:prSet presAssocID="{F801A892-F658-4714-9DD7-6246BB5F33F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5E70D-AC25-4394-8020-72CF91A1B39C}" type="pres">
      <dgm:prSet presAssocID="{F801A892-F658-4714-9DD7-6246BB5F33F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DA2A9-03F5-4F1A-A837-F03673F4E8AD}" type="pres">
      <dgm:prSet presAssocID="{EBA37C65-A1C9-4A86-A9CC-0B686C02F435}" presName="space" presStyleCnt="0"/>
      <dgm:spPr/>
    </dgm:pt>
    <dgm:pt modelId="{35B3E27F-0082-4E30-92BB-13167981FC4A}" type="pres">
      <dgm:prSet presAssocID="{F18957F1-070A-4C1D-9894-5548ABE8A9A5}" presName="composite" presStyleCnt="0"/>
      <dgm:spPr/>
    </dgm:pt>
    <dgm:pt modelId="{A51CD07E-022B-4F2C-ADA3-74440879A28F}" type="pres">
      <dgm:prSet presAssocID="{F18957F1-070A-4C1D-9894-5548ABE8A9A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4E43C-D776-41A5-9413-66CD115EFF98}" type="pres">
      <dgm:prSet presAssocID="{F18957F1-070A-4C1D-9894-5548ABE8A9A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81E95-0485-4C2F-B192-F0B188343B4B}" type="pres">
      <dgm:prSet presAssocID="{2E7D2A99-FBC3-43DB-8458-2623FBF02A76}" presName="space" presStyleCnt="0"/>
      <dgm:spPr/>
    </dgm:pt>
    <dgm:pt modelId="{570424D0-9291-4864-AD05-53D04E1CB7E9}" type="pres">
      <dgm:prSet presAssocID="{B9A09033-7973-4888-9FF3-D695B455061E}" presName="composite" presStyleCnt="0"/>
      <dgm:spPr/>
    </dgm:pt>
    <dgm:pt modelId="{251588B9-9384-4420-A1E5-71D967509B94}" type="pres">
      <dgm:prSet presAssocID="{B9A09033-7973-4888-9FF3-D695B455061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A3B04-69A9-4E5A-912B-067D28AF87D4}" type="pres">
      <dgm:prSet presAssocID="{B9A09033-7973-4888-9FF3-D695B455061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20AB5E-4D5C-4B6B-B88E-428F4B3E4865}" type="presOf" srcId="{429A81BA-CA6C-4036-A3D3-3E41D432D4AE}" destId="{F9D5E70D-AC25-4394-8020-72CF91A1B39C}" srcOrd="0" destOrd="1" presId="urn:microsoft.com/office/officeart/2005/8/layout/hList1"/>
    <dgm:cxn modelId="{2BCBDDBF-0E4F-4156-B280-8014A8B47911}" type="presOf" srcId="{F98E7DAD-8D5B-4106-8EDD-6F62D308F3EF}" destId="{519A3B04-69A9-4E5A-912B-067D28AF87D4}" srcOrd="0" destOrd="0" presId="urn:microsoft.com/office/officeart/2005/8/layout/hList1"/>
    <dgm:cxn modelId="{6338061D-14D9-4E96-86EF-ECE12888DEF4}" srcId="{F801A892-F658-4714-9DD7-6246BB5F33F6}" destId="{10BF9CEF-C718-46C7-8525-F5903F7F7319}" srcOrd="0" destOrd="0" parTransId="{41371EA6-8096-4399-9DFD-5C39E1FAD350}" sibTransId="{9B6C45A5-B7AC-4DC5-9B07-A6210B53AB70}"/>
    <dgm:cxn modelId="{8BFB79E6-885D-4A6E-AD22-F5149C8860E9}" srcId="{F801A892-F658-4714-9DD7-6246BB5F33F6}" destId="{429A81BA-CA6C-4036-A3D3-3E41D432D4AE}" srcOrd="1" destOrd="0" parTransId="{4EDBBF53-A9A0-40AF-8C3E-8B272F87C086}" sibTransId="{E9EE1394-5C61-4623-825D-B776FDCA75CF}"/>
    <dgm:cxn modelId="{D8219611-E972-4CE3-9705-E79F118018C4}" srcId="{B9A09033-7973-4888-9FF3-D695B455061E}" destId="{F98E7DAD-8D5B-4106-8EDD-6F62D308F3EF}" srcOrd="0" destOrd="0" parTransId="{D845C7FF-DFA6-4907-B085-AF3CE256A861}" sibTransId="{0B07F59D-D315-4CE3-B733-96AEAA2406B7}"/>
    <dgm:cxn modelId="{72F294D2-2C01-4AF4-A457-0C210AC8C9A8}" srcId="{BA0A5B4A-7215-4DF8-B3E6-69B19D501AFA}" destId="{F18957F1-070A-4C1D-9894-5548ABE8A9A5}" srcOrd="1" destOrd="0" parTransId="{0F26A39D-5C8F-4D31-B962-46678C86DF6C}" sibTransId="{2E7D2A99-FBC3-43DB-8458-2623FBF02A76}"/>
    <dgm:cxn modelId="{DB742786-06C4-4F01-96E2-CC00456DCE0D}" type="presOf" srcId="{BA0A5B4A-7215-4DF8-B3E6-69B19D501AFA}" destId="{140EDD4D-2BCA-498F-B5D7-73DBE3F2D9B9}" srcOrd="0" destOrd="0" presId="urn:microsoft.com/office/officeart/2005/8/layout/hList1"/>
    <dgm:cxn modelId="{A86A2BF9-FB67-4B4B-ABAC-CC31EF5F5F1D}" type="presOf" srcId="{F801A892-F658-4714-9DD7-6246BB5F33F6}" destId="{171C7ED0-B584-4AA9-95BB-AC9A492D79B5}" srcOrd="0" destOrd="0" presId="urn:microsoft.com/office/officeart/2005/8/layout/hList1"/>
    <dgm:cxn modelId="{816BC4CB-7D37-46FE-9946-863A3739868C}" type="presOf" srcId="{10BF9CEF-C718-46C7-8525-F5903F7F7319}" destId="{F9D5E70D-AC25-4394-8020-72CF91A1B39C}" srcOrd="0" destOrd="0" presId="urn:microsoft.com/office/officeart/2005/8/layout/hList1"/>
    <dgm:cxn modelId="{84294872-C275-45A4-86A2-180C53C186E3}" type="presOf" srcId="{F18957F1-070A-4C1D-9894-5548ABE8A9A5}" destId="{A51CD07E-022B-4F2C-ADA3-74440879A28F}" srcOrd="0" destOrd="0" presId="urn:microsoft.com/office/officeart/2005/8/layout/hList1"/>
    <dgm:cxn modelId="{0D83845A-D18A-4B7C-A691-BFEDA15FA52C}" srcId="{BA0A5B4A-7215-4DF8-B3E6-69B19D501AFA}" destId="{B9A09033-7973-4888-9FF3-D695B455061E}" srcOrd="2" destOrd="0" parTransId="{0E90EB59-3D42-4835-A607-E42FE0D24E79}" sibTransId="{1C97C6DF-46C7-4758-BB37-29B1623072D8}"/>
    <dgm:cxn modelId="{9E78C709-C6F5-428A-A8C6-F8A4063079A5}" type="presOf" srcId="{D21CF212-E584-4D9B-ACD9-5AE1B849B0F2}" destId="{CC94E43C-D776-41A5-9413-66CD115EFF98}" srcOrd="0" destOrd="0" presId="urn:microsoft.com/office/officeart/2005/8/layout/hList1"/>
    <dgm:cxn modelId="{46F0F6D2-8A09-4D8D-9834-DBADB738DA97}" type="presOf" srcId="{B9A09033-7973-4888-9FF3-D695B455061E}" destId="{251588B9-9384-4420-A1E5-71D967509B94}" srcOrd="0" destOrd="0" presId="urn:microsoft.com/office/officeart/2005/8/layout/hList1"/>
    <dgm:cxn modelId="{1671298B-9735-4174-B587-1B4BBCB8117B}" srcId="{BA0A5B4A-7215-4DF8-B3E6-69B19D501AFA}" destId="{F801A892-F658-4714-9DD7-6246BB5F33F6}" srcOrd="0" destOrd="0" parTransId="{CCAFA389-400A-44ED-AEDE-F6C0BB981EAF}" sibTransId="{EBA37C65-A1C9-4A86-A9CC-0B686C02F435}"/>
    <dgm:cxn modelId="{8DDD7803-21F2-427C-8F46-63C2FD4DF200}" srcId="{F18957F1-070A-4C1D-9894-5548ABE8A9A5}" destId="{D21CF212-E584-4D9B-ACD9-5AE1B849B0F2}" srcOrd="0" destOrd="0" parTransId="{C997D7E5-2A80-4C61-864A-0EEA47351CDD}" sibTransId="{A4243689-3A73-4908-93EA-CA62C61E0635}"/>
    <dgm:cxn modelId="{561D4C2E-8FFA-4A8F-BEC8-3C3C915301DF}" type="presParOf" srcId="{140EDD4D-2BCA-498F-B5D7-73DBE3F2D9B9}" destId="{455B7B83-BAF2-4723-B381-20FFD161863B}" srcOrd="0" destOrd="0" presId="urn:microsoft.com/office/officeart/2005/8/layout/hList1"/>
    <dgm:cxn modelId="{955ED8B4-BCEC-4E33-91C8-24A2FCD2C3CD}" type="presParOf" srcId="{455B7B83-BAF2-4723-B381-20FFD161863B}" destId="{171C7ED0-B584-4AA9-95BB-AC9A492D79B5}" srcOrd="0" destOrd="0" presId="urn:microsoft.com/office/officeart/2005/8/layout/hList1"/>
    <dgm:cxn modelId="{298CA195-A327-4D75-B928-1D5B57ED40AB}" type="presParOf" srcId="{455B7B83-BAF2-4723-B381-20FFD161863B}" destId="{F9D5E70D-AC25-4394-8020-72CF91A1B39C}" srcOrd="1" destOrd="0" presId="urn:microsoft.com/office/officeart/2005/8/layout/hList1"/>
    <dgm:cxn modelId="{5EE2DB78-9F35-493E-A164-AF74FE7A08AA}" type="presParOf" srcId="{140EDD4D-2BCA-498F-B5D7-73DBE3F2D9B9}" destId="{609DA2A9-03F5-4F1A-A837-F03673F4E8AD}" srcOrd="1" destOrd="0" presId="urn:microsoft.com/office/officeart/2005/8/layout/hList1"/>
    <dgm:cxn modelId="{DB8C49BB-5C5E-45F8-BDEE-0132EB5C0713}" type="presParOf" srcId="{140EDD4D-2BCA-498F-B5D7-73DBE3F2D9B9}" destId="{35B3E27F-0082-4E30-92BB-13167981FC4A}" srcOrd="2" destOrd="0" presId="urn:microsoft.com/office/officeart/2005/8/layout/hList1"/>
    <dgm:cxn modelId="{F81EEB1B-639C-4C56-8882-A5D771422D0D}" type="presParOf" srcId="{35B3E27F-0082-4E30-92BB-13167981FC4A}" destId="{A51CD07E-022B-4F2C-ADA3-74440879A28F}" srcOrd="0" destOrd="0" presId="urn:microsoft.com/office/officeart/2005/8/layout/hList1"/>
    <dgm:cxn modelId="{CDB7CF37-622F-4891-9F9E-F5C627868F91}" type="presParOf" srcId="{35B3E27F-0082-4E30-92BB-13167981FC4A}" destId="{CC94E43C-D776-41A5-9413-66CD115EFF98}" srcOrd="1" destOrd="0" presId="urn:microsoft.com/office/officeart/2005/8/layout/hList1"/>
    <dgm:cxn modelId="{26F59857-81C2-4BB4-A178-0420E2FEE227}" type="presParOf" srcId="{140EDD4D-2BCA-498F-B5D7-73DBE3F2D9B9}" destId="{DF081E95-0485-4C2F-B192-F0B188343B4B}" srcOrd="3" destOrd="0" presId="urn:microsoft.com/office/officeart/2005/8/layout/hList1"/>
    <dgm:cxn modelId="{9C8F228B-023D-4765-B99E-B286D0486491}" type="presParOf" srcId="{140EDD4D-2BCA-498F-B5D7-73DBE3F2D9B9}" destId="{570424D0-9291-4864-AD05-53D04E1CB7E9}" srcOrd="4" destOrd="0" presId="urn:microsoft.com/office/officeart/2005/8/layout/hList1"/>
    <dgm:cxn modelId="{F2629AE9-C4AC-4F77-9AF0-692F75493FAD}" type="presParOf" srcId="{570424D0-9291-4864-AD05-53D04E1CB7E9}" destId="{251588B9-9384-4420-A1E5-71D967509B94}" srcOrd="0" destOrd="0" presId="urn:microsoft.com/office/officeart/2005/8/layout/hList1"/>
    <dgm:cxn modelId="{AC5A2433-123E-49D2-9B42-E1AC56CCF5E2}" type="presParOf" srcId="{570424D0-9291-4864-AD05-53D04E1CB7E9}" destId="{519A3B04-69A9-4E5A-912B-067D28AF87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0A5B4A-7215-4DF8-B3E6-69B19D501A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8E7DAD-8D5B-4106-8EDD-6F62D308F3E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формирование культуры диалога через организацию устных и письменных дискуссий, требующих принятия решений и разрешения конфликтных ситуаций</a:t>
          </a:r>
          <a:endParaRPr lang="ru-RU" dirty="0">
            <a:solidFill>
              <a:srgbClr val="002060"/>
            </a:solidFill>
          </a:endParaRPr>
        </a:p>
      </dgm:t>
    </dgm:pt>
    <dgm:pt modelId="{D845C7FF-DFA6-4907-B085-AF3CE256A861}" type="parTrans" cxnId="{D8219611-E972-4CE3-9705-E79F118018C4}">
      <dgm:prSet/>
      <dgm:spPr/>
      <dgm:t>
        <a:bodyPr/>
        <a:lstStyle/>
        <a:p>
          <a:endParaRPr lang="ru-RU"/>
        </a:p>
      </dgm:t>
    </dgm:pt>
    <dgm:pt modelId="{0B07F59D-D315-4CE3-B733-96AEAA2406B7}" type="sibTrans" cxnId="{D8219611-E972-4CE3-9705-E79F118018C4}">
      <dgm:prSet/>
      <dgm:spPr/>
      <dgm:t>
        <a:bodyPr/>
        <a:lstStyle/>
        <a:p>
          <a:endParaRPr lang="ru-RU"/>
        </a:p>
      </dgm:t>
    </dgm:pt>
    <dgm:pt modelId="{F801A892-F658-4714-9DD7-6246BB5F33F6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защищать достоинство и интересы обучающихся, помогать детям, оказавшимся в конфликтной ситуации или неблагоприятных условиях</a:t>
          </a:r>
          <a:r>
            <a:rPr lang="ru-RU" b="1" dirty="0" smtClean="0">
              <a:solidFill>
                <a:srgbClr val="002060"/>
              </a:solidFill>
            </a:rPr>
            <a:t>;</a:t>
          </a:r>
          <a:endParaRPr lang="ru-RU" dirty="0">
            <a:solidFill>
              <a:srgbClr val="002060"/>
            </a:solidFill>
          </a:endParaRPr>
        </a:p>
      </dgm:t>
    </dgm:pt>
    <dgm:pt modelId="{CCAFA389-400A-44ED-AEDE-F6C0BB981EAF}" type="parTrans" cxnId="{1671298B-9735-4174-B587-1B4BBCB8117B}">
      <dgm:prSet/>
      <dgm:spPr/>
      <dgm:t>
        <a:bodyPr/>
        <a:lstStyle/>
        <a:p>
          <a:endParaRPr lang="ru-RU"/>
        </a:p>
      </dgm:t>
    </dgm:pt>
    <dgm:pt modelId="{EBA37C65-A1C9-4A86-A9CC-0B686C02F435}" type="sibTrans" cxnId="{1671298B-9735-4174-B587-1B4BBCB8117B}">
      <dgm:prSet/>
      <dgm:spPr/>
      <dgm:t>
        <a:bodyPr/>
        <a:lstStyle/>
        <a:p>
          <a:endParaRPr lang="ru-RU"/>
        </a:p>
      </dgm:t>
    </dgm:pt>
    <dgm:pt modelId="{10BF9CEF-C718-46C7-8525-F5903F7F7319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владеть технологиями диагностики причин конфликтных ситуаций, их профилактики и разрешения;</a:t>
          </a:r>
          <a:endParaRPr lang="ru-RU" dirty="0">
            <a:solidFill>
              <a:srgbClr val="002060"/>
            </a:solidFill>
          </a:endParaRPr>
        </a:p>
      </dgm:t>
    </dgm:pt>
    <dgm:pt modelId="{41371EA6-8096-4399-9DFD-5C39E1FAD350}" type="parTrans" cxnId="{6338061D-14D9-4E96-86EF-ECE12888DEF4}">
      <dgm:prSet/>
      <dgm:spPr/>
      <dgm:t>
        <a:bodyPr/>
        <a:lstStyle/>
        <a:p>
          <a:endParaRPr lang="ru-RU"/>
        </a:p>
      </dgm:t>
    </dgm:pt>
    <dgm:pt modelId="{9B6C45A5-B7AC-4DC5-9B07-A6210B53AB70}" type="sibTrans" cxnId="{6338061D-14D9-4E96-86EF-ECE12888DEF4}">
      <dgm:prSet/>
      <dgm:spPr/>
      <dgm:t>
        <a:bodyPr/>
        <a:lstStyle/>
        <a:p>
          <a:endParaRPr lang="ru-RU"/>
        </a:p>
      </dgm:t>
    </dgm:pt>
    <dgm:pt modelId="{6F835A42-358E-409A-BA1A-DE635DD9585A}" type="pres">
      <dgm:prSet presAssocID="{BA0A5B4A-7215-4DF8-B3E6-69B19D501A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BCEAE9-83B5-4886-B608-542668720EC8}" type="pres">
      <dgm:prSet presAssocID="{F801A892-F658-4714-9DD7-6246BB5F33F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C1A38-B83C-44F2-B5A1-FCF006E98544}" type="pres">
      <dgm:prSet presAssocID="{EBA37C65-A1C9-4A86-A9CC-0B686C02F435}" presName="spacer" presStyleCnt="0"/>
      <dgm:spPr/>
    </dgm:pt>
    <dgm:pt modelId="{4CB36A78-DBEF-4FDE-A3BB-7F0B25989913}" type="pres">
      <dgm:prSet presAssocID="{10BF9CEF-C718-46C7-8525-F5903F7F73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ED143-2115-4D21-AD90-14746AD9377E}" type="pres">
      <dgm:prSet presAssocID="{9B6C45A5-B7AC-4DC5-9B07-A6210B53AB70}" presName="spacer" presStyleCnt="0"/>
      <dgm:spPr/>
    </dgm:pt>
    <dgm:pt modelId="{CEAB8C46-666D-4CA9-9457-A368FBA4136C}" type="pres">
      <dgm:prSet presAssocID="{F98E7DAD-8D5B-4106-8EDD-6F62D308F3EF}" presName="parentText" presStyleLbl="node1" presStyleIdx="2" presStyleCnt="3" custLinFactNeighborX="-1624" custLinFactNeighborY="-907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665216-7F0A-411C-B212-46BD8D1135A4}" type="presOf" srcId="{F801A892-F658-4714-9DD7-6246BB5F33F6}" destId="{E9BCEAE9-83B5-4886-B608-542668720EC8}" srcOrd="0" destOrd="0" presId="urn:microsoft.com/office/officeart/2005/8/layout/vList2"/>
    <dgm:cxn modelId="{9636695D-497E-4B7F-A830-61EECB31E635}" type="presOf" srcId="{10BF9CEF-C718-46C7-8525-F5903F7F7319}" destId="{4CB36A78-DBEF-4FDE-A3BB-7F0B25989913}" srcOrd="0" destOrd="0" presId="urn:microsoft.com/office/officeart/2005/8/layout/vList2"/>
    <dgm:cxn modelId="{D8219611-E972-4CE3-9705-E79F118018C4}" srcId="{BA0A5B4A-7215-4DF8-B3E6-69B19D501AFA}" destId="{F98E7DAD-8D5B-4106-8EDD-6F62D308F3EF}" srcOrd="2" destOrd="0" parTransId="{D845C7FF-DFA6-4907-B085-AF3CE256A861}" sibTransId="{0B07F59D-D315-4CE3-B733-96AEAA2406B7}"/>
    <dgm:cxn modelId="{CE3B661C-135B-4D22-959B-0EE1BB94FB07}" type="presOf" srcId="{F98E7DAD-8D5B-4106-8EDD-6F62D308F3EF}" destId="{CEAB8C46-666D-4CA9-9457-A368FBA4136C}" srcOrd="0" destOrd="0" presId="urn:microsoft.com/office/officeart/2005/8/layout/vList2"/>
    <dgm:cxn modelId="{1671298B-9735-4174-B587-1B4BBCB8117B}" srcId="{BA0A5B4A-7215-4DF8-B3E6-69B19D501AFA}" destId="{F801A892-F658-4714-9DD7-6246BB5F33F6}" srcOrd="0" destOrd="0" parTransId="{CCAFA389-400A-44ED-AEDE-F6C0BB981EAF}" sibTransId="{EBA37C65-A1C9-4A86-A9CC-0B686C02F435}"/>
    <dgm:cxn modelId="{6338061D-14D9-4E96-86EF-ECE12888DEF4}" srcId="{BA0A5B4A-7215-4DF8-B3E6-69B19D501AFA}" destId="{10BF9CEF-C718-46C7-8525-F5903F7F7319}" srcOrd="1" destOrd="0" parTransId="{41371EA6-8096-4399-9DFD-5C39E1FAD350}" sibTransId="{9B6C45A5-B7AC-4DC5-9B07-A6210B53AB70}"/>
    <dgm:cxn modelId="{7D7688F0-814F-41E7-849F-74E5B4E68AF4}" type="presOf" srcId="{BA0A5B4A-7215-4DF8-B3E6-69B19D501AFA}" destId="{6F835A42-358E-409A-BA1A-DE635DD9585A}" srcOrd="0" destOrd="0" presId="urn:microsoft.com/office/officeart/2005/8/layout/vList2"/>
    <dgm:cxn modelId="{21C6A40C-3CA7-4F7B-A7DB-C4484BCB0FA9}" type="presParOf" srcId="{6F835A42-358E-409A-BA1A-DE635DD9585A}" destId="{E9BCEAE9-83B5-4886-B608-542668720EC8}" srcOrd="0" destOrd="0" presId="urn:microsoft.com/office/officeart/2005/8/layout/vList2"/>
    <dgm:cxn modelId="{52C45FB8-E844-47F8-9F7C-317A0B24D6BA}" type="presParOf" srcId="{6F835A42-358E-409A-BA1A-DE635DD9585A}" destId="{204C1A38-B83C-44F2-B5A1-FCF006E98544}" srcOrd="1" destOrd="0" presId="urn:microsoft.com/office/officeart/2005/8/layout/vList2"/>
    <dgm:cxn modelId="{F8ED244D-46B9-4715-A0F5-2D5B36F5FDC0}" type="presParOf" srcId="{6F835A42-358E-409A-BA1A-DE635DD9585A}" destId="{4CB36A78-DBEF-4FDE-A3BB-7F0B25989913}" srcOrd="2" destOrd="0" presId="urn:microsoft.com/office/officeart/2005/8/layout/vList2"/>
    <dgm:cxn modelId="{ED05D72C-18D1-458C-8508-D0EEFC6F3867}" type="presParOf" srcId="{6F835A42-358E-409A-BA1A-DE635DD9585A}" destId="{3C5ED143-2115-4D21-AD90-14746AD9377E}" srcOrd="3" destOrd="0" presId="urn:microsoft.com/office/officeart/2005/8/layout/vList2"/>
    <dgm:cxn modelId="{FD8CF3F0-256A-403D-A7F1-114147FAE928}" type="presParOf" srcId="{6F835A42-358E-409A-BA1A-DE635DD9585A}" destId="{CEAB8C46-666D-4CA9-9457-A368FBA4136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897990-056E-49F6-BDF3-5F3FFF6558A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36C1877-B92C-4DB8-AD21-5289CCAAF50A}">
      <dgm:prSet custT="1"/>
      <dgm:spPr/>
      <dgm:t>
        <a:bodyPr/>
        <a:lstStyle/>
        <a:p>
          <a:pPr algn="ctr" rtl="0"/>
          <a:r>
            <a:rPr lang="ru-RU" sz="2800" b="1" dirty="0" smtClean="0">
              <a:solidFill>
                <a:schemeClr val="bg1"/>
              </a:solidFill>
            </a:rPr>
            <a:t>Традиционные варианты разрешения конфликтов</a:t>
          </a:r>
          <a:endParaRPr lang="ru-RU" sz="2800" b="1" dirty="0">
            <a:solidFill>
              <a:schemeClr val="bg1"/>
            </a:solidFill>
          </a:endParaRPr>
        </a:p>
      </dgm:t>
    </dgm:pt>
    <dgm:pt modelId="{A3F34914-BDB6-45F8-BF75-F511F637B203}" type="parTrans" cxnId="{CCF6FAE7-CF38-4D94-AF2D-88076298C971}">
      <dgm:prSet/>
      <dgm:spPr/>
      <dgm:t>
        <a:bodyPr/>
        <a:lstStyle/>
        <a:p>
          <a:endParaRPr lang="ru-RU"/>
        </a:p>
      </dgm:t>
    </dgm:pt>
    <dgm:pt modelId="{0F6DE7E2-4B82-46B3-A0FE-3D9B8B46B881}" type="sibTrans" cxnId="{CCF6FAE7-CF38-4D94-AF2D-88076298C971}">
      <dgm:prSet/>
      <dgm:spPr/>
      <dgm:t>
        <a:bodyPr/>
        <a:lstStyle/>
        <a:p>
          <a:endParaRPr lang="ru-RU"/>
        </a:p>
      </dgm:t>
    </dgm:pt>
    <dgm:pt modelId="{10E6E4FC-DF56-4F5E-A812-4C1C85EF5085}" type="pres">
      <dgm:prSet presAssocID="{2F897990-056E-49F6-BDF3-5F3FFF6558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BFC95-F256-4911-8FB8-787593908F1D}" type="pres">
      <dgm:prSet presAssocID="{236C1877-B92C-4DB8-AD21-5289CCAAF5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9E14B0-76F7-490A-BF7B-8924B6A74FE6}" type="presOf" srcId="{2F897990-056E-49F6-BDF3-5F3FFF6558AD}" destId="{10E6E4FC-DF56-4F5E-A812-4C1C85EF5085}" srcOrd="0" destOrd="0" presId="urn:microsoft.com/office/officeart/2005/8/layout/vList2"/>
    <dgm:cxn modelId="{CCF6FAE7-CF38-4D94-AF2D-88076298C971}" srcId="{2F897990-056E-49F6-BDF3-5F3FFF6558AD}" destId="{236C1877-B92C-4DB8-AD21-5289CCAAF50A}" srcOrd="0" destOrd="0" parTransId="{A3F34914-BDB6-45F8-BF75-F511F637B203}" sibTransId="{0F6DE7E2-4B82-46B3-A0FE-3D9B8B46B881}"/>
    <dgm:cxn modelId="{D84F6AB4-CF82-4D94-9217-D6A0E50B3A44}" type="presOf" srcId="{236C1877-B92C-4DB8-AD21-5289CCAAF50A}" destId="{E63BFC95-F256-4911-8FB8-787593908F1D}" srcOrd="0" destOrd="0" presId="urn:microsoft.com/office/officeart/2005/8/layout/vList2"/>
    <dgm:cxn modelId="{F2791379-9F91-49E5-AF04-9AE9C5707A88}" type="presParOf" srcId="{10E6E4FC-DF56-4F5E-A812-4C1C85EF5085}" destId="{E63BFC95-F256-4911-8FB8-787593908F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3D9021-67A6-46FE-8EB1-BC03125CBB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36CDA3-4F96-417D-A4EF-424C75155C7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Администрация школы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76A89197-B42A-410D-A2C5-421332D02897}" type="parTrans" cxnId="{2909FC4F-5E98-440A-A03B-42EEBA454320}">
      <dgm:prSet/>
      <dgm:spPr/>
      <dgm:t>
        <a:bodyPr/>
        <a:lstStyle/>
        <a:p>
          <a:endParaRPr lang="ru-RU"/>
        </a:p>
      </dgm:t>
    </dgm:pt>
    <dgm:pt modelId="{5803C237-22B1-49D1-A867-3527CB0E54DD}" type="sibTrans" cxnId="{2909FC4F-5E98-440A-A03B-42EEBA454320}">
      <dgm:prSet/>
      <dgm:spPr/>
      <dgm:t>
        <a:bodyPr/>
        <a:lstStyle/>
        <a:p>
          <a:endParaRPr lang="ru-RU"/>
        </a:p>
      </dgm:t>
    </dgm:pt>
    <dgm:pt modelId="{7942F0E3-3649-4EC0-A6B1-AA12783F4A5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Органы образования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59C4A538-EAC5-4A79-BBF6-A87FB594BFFB}" type="parTrans" cxnId="{224763D6-9D91-497B-A0CF-BC6AC96B8FD2}">
      <dgm:prSet/>
      <dgm:spPr/>
    </dgm:pt>
    <dgm:pt modelId="{689FA764-AA1C-4AE7-A636-9451C8BE82CC}" type="sibTrans" cxnId="{224763D6-9D91-497B-A0CF-BC6AC96B8FD2}">
      <dgm:prSet/>
      <dgm:spPr/>
    </dgm:pt>
    <dgm:pt modelId="{3072FE1F-C16B-4123-AB46-2F598D4AB16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Полиция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9DC26818-04B1-455B-B8AA-00C3D511BD38}" type="parTrans" cxnId="{9AA4D8BF-2D7B-4F7E-BDD6-B4EA842099E9}">
      <dgm:prSet/>
      <dgm:spPr/>
    </dgm:pt>
    <dgm:pt modelId="{C8311F4F-9538-45B2-9B60-20D00ACA1A3B}" type="sibTrans" cxnId="{9AA4D8BF-2D7B-4F7E-BDD6-B4EA842099E9}">
      <dgm:prSet/>
      <dgm:spPr/>
    </dgm:pt>
    <dgm:pt modelId="{BAE6BF07-37D7-4097-87AF-6DB440B3AB20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Прокуратура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3E6A0CFC-8F38-442A-9AFD-006874DDB274}" type="parTrans" cxnId="{B2D79742-1313-44F2-9AE5-8B18023AD808}">
      <dgm:prSet/>
      <dgm:spPr/>
    </dgm:pt>
    <dgm:pt modelId="{D7B54024-6A87-4615-9575-B01BE3CF4574}" type="sibTrans" cxnId="{B2D79742-1313-44F2-9AE5-8B18023AD808}">
      <dgm:prSet/>
      <dgm:spPr/>
    </dgm:pt>
    <dgm:pt modelId="{6CB6F739-0C53-4301-A353-49A3F1496ED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СМИ (привлечение общественности)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159E328B-D102-42D5-AE1A-1F830E0A3A63}" type="parTrans" cxnId="{577CE397-EFFC-4914-A276-1446F64A9C2C}">
      <dgm:prSet/>
      <dgm:spPr/>
    </dgm:pt>
    <dgm:pt modelId="{677CF4E5-BCEC-43E6-B64B-699D84FD99B9}" type="sibTrans" cxnId="{577CE397-EFFC-4914-A276-1446F64A9C2C}">
      <dgm:prSet/>
      <dgm:spPr/>
    </dgm:pt>
    <dgm:pt modelId="{6D64CEBF-0697-4CD4-8C26-A1078F82B63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Депутат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1BDA63FE-0299-4FDA-9FF3-A674A904B739}" type="parTrans" cxnId="{7634BC0E-4962-4A58-8416-B431F6DB8526}">
      <dgm:prSet/>
      <dgm:spPr/>
    </dgm:pt>
    <dgm:pt modelId="{96F66685-A3BE-4278-8464-892A6FBF3B48}" type="sibTrans" cxnId="{7634BC0E-4962-4A58-8416-B431F6DB8526}">
      <dgm:prSet/>
      <dgm:spPr/>
    </dgm:pt>
    <dgm:pt modelId="{AAE6396C-64ED-4911-8C8F-76ABBA4C04D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Президент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3B737625-B48F-453F-B90F-9D29715F4D24}" type="parTrans" cxnId="{397DB38A-8E1E-4C33-A2A2-C489E1D394E4}">
      <dgm:prSet/>
      <dgm:spPr/>
    </dgm:pt>
    <dgm:pt modelId="{BE17C849-2867-43A3-8B85-277DD387F95D}" type="sibTrans" cxnId="{397DB38A-8E1E-4C33-A2A2-C489E1D394E4}">
      <dgm:prSet/>
      <dgm:spPr/>
    </dgm:pt>
    <dgm:pt modelId="{B89F814E-22C6-4EB4-ADBF-E8A6BD78AF1F}" type="pres">
      <dgm:prSet presAssocID="{9D3D9021-67A6-46FE-8EB1-BC03125CBB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47DD4A-7657-4D5F-9310-605F8A827746}" type="pres">
      <dgm:prSet presAssocID="{6936CDA3-4F96-417D-A4EF-424C75155C70}" presName="parentText" presStyleLbl="node1" presStyleIdx="0" presStyleCnt="7" custLinFactNeighborY="503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F7D66-0134-4496-8E85-885AA5A92C2A}" type="pres">
      <dgm:prSet presAssocID="{5803C237-22B1-49D1-A867-3527CB0E54DD}" presName="spacer" presStyleCnt="0"/>
      <dgm:spPr/>
    </dgm:pt>
    <dgm:pt modelId="{50184E27-72AA-4AFC-AC06-5E5AE9936759}" type="pres">
      <dgm:prSet presAssocID="{7942F0E3-3649-4EC0-A6B1-AA12783F4A5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550A2-F063-44C0-B367-A99DEE7AE15C}" type="pres">
      <dgm:prSet presAssocID="{689FA764-AA1C-4AE7-A636-9451C8BE82CC}" presName="spacer" presStyleCnt="0"/>
      <dgm:spPr/>
    </dgm:pt>
    <dgm:pt modelId="{6F0797D5-F28D-4D7B-BB7D-840D46A8CA18}" type="pres">
      <dgm:prSet presAssocID="{3072FE1F-C16B-4123-AB46-2F598D4AB16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20969-BD67-4CB4-8F2B-A95339D11616}" type="pres">
      <dgm:prSet presAssocID="{C8311F4F-9538-45B2-9B60-20D00ACA1A3B}" presName="spacer" presStyleCnt="0"/>
      <dgm:spPr/>
    </dgm:pt>
    <dgm:pt modelId="{751DFE28-54D9-400C-B239-A8108E62DC87}" type="pres">
      <dgm:prSet presAssocID="{BAE6BF07-37D7-4097-87AF-6DB440B3AB2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5575B-AED8-421C-9E5D-12E6C7A738C1}" type="pres">
      <dgm:prSet presAssocID="{D7B54024-6A87-4615-9575-B01BE3CF4574}" presName="spacer" presStyleCnt="0"/>
      <dgm:spPr/>
    </dgm:pt>
    <dgm:pt modelId="{B97441A1-0DAF-4952-A041-DDD0838DD4BC}" type="pres">
      <dgm:prSet presAssocID="{6CB6F739-0C53-4301-A353-49A3F1496ED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9459A-6E6C-4BA2-AD9F-7DEB824904F0}" type="pres">
      <dgm:prSet presAssocID="{677CF4E5-BCEC-43E6-B64B-699D84FD99B9}" presName="spacer" presStyleCnt="0"/>
      <dgm:spPr/>
    </dgm:pt>
    <dgm:pt modelId="{BAE2762A-222F-4FC9-80C5-0FD92DB3A862}" type="pres">
      <dgm:prSet presAssocID="{6D64CEBF-0697-4CD4-8C26-A1078F82B63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A19AD-F950-4186-82B6-71D108CF9AF7}" type="pres">
      <dgm:prSet presAssocID="{96F66685-A3BE-4278-8464-892A6FBF3B48}" presName="spacer" presStyleCnt="0"/>
      <dgm:spPr/>
    </dgm:pt>
    <dgm:pt modelId="{15BE5F6A-3242-4B94-80CF-542C7CFA1E70}" type="pres">
      <dgm:prSet presAssocID="{AAE6396C-64ED-4911-8C8F-76ABBA4C04D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4763D6-9D91-497B-A0CF-BC6AC96B8FD2}" srcId="{9D3D9021-67A6-46FE-8EB1-BC03125CBB66}" destId="{7942F0E3-3649-4EC0-A6B1-AA12783F4A54}" srcOrd="1" destOrd="0" parTransId="{59C4A538-EAC5-4A79-BBF6-A87FB594BFFB}" sibTransId="{689FA764-AA1C-4AE7-A636-9451C8BE82CC}"/>
    <dgm:cxn modelId="{471FE1EF-D8B3-4E6C-8915-CA25CD82EA94}" type="presOf" srcId="{7942F0E3-3649-4EC0-A6B1-AA12783F4A54}" destId="{50184E27-72AA-4AFC-AC06-5E5AE9936759}" srcOrd="0" destOrd="0" presId="urn:microsoft.com/office/officeart/2005/8/layout/vList2"/>
    <dgm:cxn modelId="{577CE397-EFFC-4914-A276-1446F64A9C2C}" srcId="{9D3D9021-67A6-46FE-8EB1-BC03125CBB66}" destId="{6CB6F739-0C53-4301-A353-49A3F1496EDB}" srcOrd="4" destOrd="0" parTransId="{159E328B-D102-42D5-AE1A-1F830E0A3A63}" sibTransId="{677CF4E5-BCEC-43E6-B64B-699D84FD99B9}"/>
    <dgm:cxn modelId="{397DB38A-8E1E-4C33-A2A2-C489E1D394E4}" srcId="{9D3D9021-67A6-46FE-8EB1-BC03125CBB66}" destId="{AAE6396C-64ED-4911-8C8F-76ABBA4C04D6}" srcOrd="6" destOrd="0" parTransId="{3B737625-B48F-453F-B90F-9D29715F4D24}" sibTransId="{BE17C849-2867-43A3-8B85-277DD387F95D}"/>
    <dgm:cxn modelId="{9AA4D8BF-2D7B-4F7E-BDD6-B4EA842099E9}" srcId="{9D3D9021-67A6-46FE-8EB1-BC03125CBB66}" destId="{3072FE1F-C16B-4123-AB46-2F598D4AB166}" srcOrd="2" destOrd="0" parTransId="{9DC26818-04B1-455B-B8AA-00C3D511BD38}" sibTransId="{C8311F4F-9538-45B2-9B60-20D00ACA1A3B}"/>
    <dgm:cxn modelId="{97DA78F7-AC71-48C3-A101-E3E0B8BD512E}" type="presOf" srcId="{AAE6396C-64ED-4911-8C8F-76ABBA4C04D6}" destId="{15BE5F6A-3242-4B94-80CF-542C7CFA1E70}" srcOrd="0" destOrd="0" presId="urn:microsoft.com/office/officeart/2005/8/layout/vList2"/>
    <dgm:cxn modelId="{AC81841F-478E-4B77-9FB6-E436D7C781FD}" type="presOf" srcId="{6CB6F739-0C53-4301-A353-49A3F1496EDB}" destId="{B97441A1-0DAF-4952-A041-DDD0838DD4BC}" srcOrd="0" destOrd="0" presId="urn:microsoft.com/office/officeart/2005/8/layout/vList2"/>
    <dgm:cxn modelId="{A415781E-1FA9-4719-BB9A-119A077F836C}" type="presOf" srcId="{BAE6BF07-37D7-4097-87AF-6DB440B3AB20}" destId="{751DFE28-54D9-400C-B239-A8108E62DC87}" srcOrd="0" destOrd="0" presId="urn:microsoft.com/office/officeart/2005/8/layout/vList2"/>
    <dgm:cxn modelId="{2909FC4F-5E98-440A-A03B-42EEBA454320}" srcId="{9D3D9021-67A6-46FE-8EB1-BC03125CBB66}" destId="{6936CDA3-4F96-417D-A4EF-424C75155C70}" srcOrd="0" destOrd="0" parTransId="{76A89197-B42A-410D-A2C5-421332D02897}" sibTransId="{5803C237-22B1-49D1-A867-3527CB0E54DD}"/>
    <dgm:cxn modelId="{A4CE8C78-4F15-4A15-A208-7B73B0D5876E}" type="presOf" srcId="{3072FE1F-C16B-4123-AB46-2F598D4AB166}" destId="{6F0797D5-F28D-4D7B-BB7D-840D46A8CA18}" srcOrd="0" destOrd="0" presId="urn:microsoft.com/office/officeart/2005/8/layout/vList2"/>
    <dgm:cxn modelId="{04296856-6863-4EF0-9F84-B09F3F4A9D3B}" type="presOf" srcId="{9D3D9021-67A6-46FE-8EB1-BC03125CBB66}" destId="{B89F814E-22C6-4EB4-ADBF-E8A6BD78AF1F}" srcOrd="0" destOrd="0" presId="urn:microsoft.com/office/officeart/2005/8/layout/vList2"/>
    <dgm:cxn modelId="{5B5B6970-9473-4816-B5BB-3BCBA3537E50}" type="presOf" srcId="{6936CDA3-4F96-417D-A4EF-424C75155C70}" destId="{3647DD4A-7657-4D5F-9310-605F8A827746}" srcOrd="0" destOrd="0" presId="urn:microsoft.com/office/officeart/2005/8/layout/vList2"/>
    <dgm:cxn modelId="{7634BC0E-4962-4A58-8416-B431F6DB8526}" srcId="{9D3D9021-67A6-46FE-8EB1-BC03125CBB66}" destId="{6D64CEBF-0697-4CD4-8C26-A1078F82B635}" srcOrd="5" destOrd="0" parTransId="{1BDA63FE-0299-4FDA-9FF3-A674A904B739}" sibTransId="{96F66685-A3BE-4278-8464-892A6FBF3B48}"/>
    <dgm:cxn modelId="{FFC7E95B-B92D-4605-BE39-FD8C68C0F60F}" type="presOf" srcId="{6D64CEBF-0697-4CD4-8C26-A1078F82B635}" destId="{BAE2762A-222F-4FC9-80C5-0FD92DB3A862}" srcOrd="0" destOrd="0" presId="urn:microsoft.com/office/officeart/2005/8/layout/vList2"/>
    <dgm:cxn modelId="{B2D79742-1313-44F2-9AE5-8B18023AD808}" srcId="{9D3D9021-67A6-46FE-8EB1-BC03125CBB66}" destId="{BAE6BF07-37D7-4097-87AF-6DB440B3AB20}" srcOrd="3" destOrd="0" parTransId="{3E6A0CFC-8F38-442A-9AFD-006874DDB274}" sibTransId="{D7B54024-6A87-4615-9575-B01BE3CF4574}"/>
    <dgm:cxn modelId="{081724A1-3442-4BFB-A7C7-5F412CCDA534}" type="presParOf" srcId="{B89F814E-22C6-4EB4-ADBF-E8A6BD78AF1F}" destId="{3647DD4A-7657-4D5F-9310-605F8A827746}" srcOrd="0" destOrd="0" presId="urn:microsoft.com/office/officeart/2005/8/layout/vList2"/>
    <dgm:cxn modelId="{C8403C9D-0D76-415E-8F5C-2E9A04831DA7}" type="presParOf" srcId="{B89F814E-22C6-4EB4-ADBF-E8A6BD78AF1F}" destId="{D3BF7D66-0134-4496-8E85-885AA5A92C2A}" srcOrd="1" destOrd="0" presId="urn:microsoft.com/office/officeart/2005/8/layout/vList2"/>
    <dgm:cxn modelId="{6939E731-9677-4820-940F-D31ABF365D45}" type="presParOf" srcId="{B89F814E-22C6-4EB4-ADBF-E8A6BD78AF1F}" destId="{50184E27-72AA-4AFC-AC06-5E5AE9936759}" srcOrd="2" destOrd="0" presId="urn:microsoft.com/office/officeart/2005/8/layout/vList2"/>
    <dgm:cxn modelId="{55E46C23-4F5A-4CDE-9B2E-A3FC7E669E42}" type="presParOf" srcId="{B89F814E-22C6-4EB4-ADBF-E8A6BD78AF1F}" destId="{FE0550A2-F063-44C0-B367-A99DEE7AE15C}" srcOrd="3" destOrd="0" presId="urn:microsoft.com/office/officeart/2005/8/layout/vList2"/>
    <dgm:cxn modelId="{7425C64B-AAD7-40FA-AE86-7E803DF58358}" type="presParOf" srcId="{B89F814E-22C6-4EB4-ADBF-E8A6BD78AF1F}" destId="{6F0797D5-F28D-4D7B-BB7D-840D46A8CA18}" srcOrd="4" destOrd="0" presId="urn:microsoft.com/office/officeart/2005/8/layout/vList2"/>
    <dgm:cxn modelId="{809E356F-8977-4231-A6F7-AB46B1BBFE63}" type="presParOf" srcId="{B89F814E-22C6-4EB4-ADBF-E8A6BD78AF1F}" destId="{BF120969-BD67-4CB4-8F2B-A95339D11616}" srcOrd="5" destOrd="0" presId="urn:microsoft.com/office/officeart/2005/8/layout/vList2"/>
    <dgm:cxn modelId="{CC822A2F-9301-4260-8CF2-5279CA076E55}" type="presParOf" srcId="{B89F814E-22C6-4EB4-ADBF-E8A6BD78AF1F}" destId="{751DFE28-54D9-400C-B239-A8108E62DC87}" srcOrd="6" destOrd="0" presId="urn:microsoft.com/office/officeart/2005/8/layout/vList2"/>
    <dgm:cxn modelId="{761C1F5A-C1A9-452A-886F-78EC49791A45}" type="presParOf" srcId="{B89F814E-22C6-4EB4-ADBF-E8A6BD78AF1F}" destId="{6845575B-AED8-421C-9E5D-12E6C7A738C1}" srcOrd="7" destOrd="0" presId="urn:microsoft.com/office/officeart/2005/8/layout/vList2"/>
    <dgm:cxn modelId="{D402DD45-3FAD-4DED-9DC3-20C4AF97ED93}" type="presParOf" srcId="{B89F814E-22C6-4EB4-ADBF-E8A6BD78AF1F}" destId="{B97441A1-0DAF-4952-A041-DDD0838DD4BC}" srcOrd="8" destOrd="0" presId="urn:microsoft.com/office/officeart/2005/8/layout/vList2"/>
    <dgm:cxn modelId="{6AACC8DD-78AF-4684-B04A-DE22C6182A3F}" type="presParOf" srcId="{B89F814E-22C6-4EB4-ADBF-E8A6BD78AF1F}" destId="{9739459A-6E6C-4BA2-AD9F-7DEB824904F0}" srcOrd="9" destOrd="0" presId="urn:microsoft.com/office/officeart/2005/8/layout/vList2"/>
    <dgm:cxn modelId="{F63FCAFF-7A4D-48CC-A05E-D4CCD396CC50}" type="presParOf" srcId="{B89F814E-22C6-4EB4-ADBF-E8A6BD78AF1F}" destId="{BAE2762A-222F-4FC9-80C5-0FD92DB3A862}" srcOrd="10" destOrd="0" presId="urn:microsoft.com/office/officeart/2005/8/layout/vList2"/>
    <dgm:cxn modelId="{1465F544-F651-4E92-BC9C-39782B801A6C}" type="presParOf" srcId="{B89F814E-22C6-4EB4-ADBF-E8A6BD78AF1F}" destId="{765A19AD-F950-4186-82B6-71D108CF9AF7}" srcOrd="11" destOrd="0" presId="urn:microsoft.com/office/officeart/2005/8/layout/vList2"/>
    <dgm:cxn modelId="{78830E35-3D66-45FC-BA41-FB492AEB570B}" type="presParOf" srcId="{B89F814E-22C6-4EB4-ADBF-E8A6BD78AF1F}" destId="{15BE5F6A-3242-4B94-80CF-542C7CFA1E7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1BC46-63CD-48EA-A545-812B419DA08F}">
      <dsp:nvSpPr>
        <dsp:cNvPr id="0" name=""/>
        <dsp:cNvSpPr/>
      </dsp:nvSpPr>
      <dsp:spPr>
        <a:xfrm>
          <a:off x="0" y="0"/>
          <a:ext cx="7270584" cy="3960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50000"/>
            </a:schemeClr>
          </a:solidFill>
          <a:prstDash val="solid"/>
          <a:miter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b" anchorCtr="1">
          <a:noAutofit/>
          <a:scene3d>
            <a:camera prst="orthographicFront">
              <a:rot lat="21299999" lon="0" rev="0"/>
            </a:camera>
            <a:lightRig rig="threePt" dir="t"/>
          </a:scene3d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solidFill>
              <a:srgbClr val="660033"/>
            </a:solidFill>
          </a:endParaRPr>
        </a:p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 smtClean="0">
            <a:solidFill>
              <a:srgbClr val="660033"/>
            </a:solidFill>
          </a:endParaRPr>
        </a:p>
      </dsp:txBody>
      <dsp:txXfrm>
        <a:off x="0" y="0"/>
        <a:ext cx="7270584" cy="1188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36AD4-D6BD-4DDA-BA3E-B0D90A81F0BE}">
      <dsp:nvSpPr>
        <dsp:cNvPr id="0" name=""/>
        <dsp:cNvSpPr/>
      </dsp:nvSpPr>
      <dsp:spPr>
        <a:xfrm>
          <a:off x="274272" y="7238"/>
          <a:ext cx="7502087" cy="1099761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  <a:miter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Традиционные способы разрешения конфликтов в школе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327958" y="60924"/>
        <a:ext cx="7394715" cy="9923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6E787-4C80-47F9-9485-2F6D07582ACE}">
      <dsp:nvSpPr>
        <dsp:cNvPr id="0" name=""/>
        <dsp:cNvSpPr/>
      </dsp:nvSpPr>
      <dsp:spPr>
        <a:xfrm>
          <a:off x="0" y="0"/>
          <a:ext cx="7786800" cy="22681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4B568-C57D-429F-8FD4-50E79CF18B81}">
      <dsp:nvSpPr>
        <dsp:cNvPr id="0" name=""/>
        <dsp:cNvSpPr/>
      </dsp:nvSpPr>
      <dsp:spPr>
        <a:xfrm>
          <a:off x="268738" y="288017"/>
          <a:ext cx="2287372" cy="16633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3EF65-681F-462B-8238-137C808C47F1}">
      <dsp:nvSpPr>
        <dsp:cNvPr id="0" name=""/>
        <dsp:cNvSpPr/>
      </dsp:nvSpPr>
      <dsp:spPr>
        <a:xfrm rot="10800000">
          <a:off x="233604" y="2268161"/>
          <a:ext cx="2287372" cy="27721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1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6">
                  <a:lumMod val="50000"/>
                </a:schemeClr>
              </a:solidFill>
            </a:rPr>
            <a:t>Школьный психолог</a:t>
          </a:r>
          <a:endParaRPr lang="ru-RU" sz="23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303949" y="2268161"/>
        <a:ext cx="2146682" cy="2701853"/>
      </dsp:txXfrm>
    </dsp:sp>
    <dsp:sp modelId="{289E67D3-DA1D-48D7-879D-E67695EC363F}">
      <dsp:nvSpPr>
        <dsp:cNvPr id="0" name=""/>
        <dsp:cNvSpPr/>
      </dsp:nvSpPr>
      <dsp:spPr>
        <a:xfrm>
          <a:off x="2749713" y="302421"/>
          <a:ext cx="2287372" cy="16633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A746D-6A27-4E5B-BD2D-F498885782B1}">
      <dsp:nvSpPr>
        <dsp:cNvPr id="0" name=""/>
        <dsp:cNvSpPr/>
      </dsp:nvSpPr>
      <dsp:spPr>
        <a:xfrm rot="10800000">
          <a:off x="2808156" y="2232151"/>
          <a:ext cx="2287372" cy="27721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1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6">
                  <a:lumMod val="50000"/>
                </a:schemeClr>
              </a:solidFill>
            </a:rPr>
            <a:t>Школьный  консилиум</a:t>
          </a:r>
          <a:endParaRPr lang="ru-RU" sz="23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2878501" y="2232151"/>
        <a:ext cx="2146682" cy="2701853"/>
      </dsp:txXfrm>
    </dsp:sp>
    <dsp:sp modelId="{0EB4B862-DAAE-41EA-BFCB-3F2923FCDBAA}">
      <dsp:nvSpPr>
        <dsp:cNvPr id="0" name=""/>
        <dsp:cNvSpPr/>
      </dsp:nvSpPr>
      <dsp:spPr>
        <a:xfrm>
          <a:off x="5265823" y="302421"/>
          <a:ext cx="2287372" cy="16633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70AE9-6AFF-4C91-8B50-0A35F1477B12}">
      <dsp:nvSpPr>
        <dsp:cNvPr id="0" name=""/>
        <dsp:cNvSpPr/>
      </dsp:nvSpPr>
      <dsp:spPr>
        <a:xfrm rot="10800000">
          <a:off x="5265823" y="2268161"/>
          <a:ext cx="2287372" cy="277219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accent6">
                  <a:lumMod val="50000"/>
                </a:schemeClr>
              </a:solidFill>
            </a:rPr>
            <a:t>«Закрывать глаза» в надежде, что всё само собой решится</a:t>
          </a:r>
          <a:endParaRPr lang="ru-RU" sz="23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5336168" y="2268161"/>
        <a:ext cx="2146682" cy="27018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36AD4-D6BD-4DDA-BA3E-B0D90A81F0BE}">
      <dsp:nvSpPr>
        <dsp:cNvPr id="0" name=""/>
        <dsp:cNvSpPr/>
      </dsp:nvSpPr>
      <dsp:spPr>
        <a:xfrm>
          <a:off x="274272" y="76855"/>
          <a:ext cx="7502087" cy="1335424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  <a:miter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002060"/>
              </a:solidFill>
            </a:rPr>
            <a:t>Традиционные способы разрешения конфликтов в школе:</a:t>
          </a:r>
        </a:p>
      </dsp:txBody>
      <dsp:txXfrm>
        <a:off x="339462" y="142045"/>
        <a:ext cx="7371707" cy="12050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EDC00-0847-49CE-9A9F-B9B5291CE044}">
      <dsp:nvSpPr>
        <dsp:cNvPr id="0" name=""/>
        <dsp:cNvSpPr/>
      </dsp:nvSpPr>
      <dsp:spPr>
        <a:xfrm>
          <a:off x="0" y="2070"/>
          <a:ext cx="8136720" cy="1579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Новые инструменты для разрешения конфликтов в образовательной организации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77105" y="79175"/>
        <a:ext cx="7982510" cy="14252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7898B-53F6-451F-A4D3-B8A2B794EC6E}">
      <dsp:nvSpPr>
        <dsp:cNvPr id="0" name=""/>
        <dsp:cNvSpPr/>
      </dsp:nvSpPr>
      <dsp:spPr>
        <a:xfrm>
          <a:off x="0" y="0"/>
          <a:ext cx="7488360" cy="147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spc="100" baseline="0" dirty="0" smtClean="0">
              <a:solidFill>
                <a:srgbClr val="002060"/>
              </a:solidFill>
              <a:latin typeface="+mn-lt"/>
            </a:rPr>
            <a:t>Уполномоченный  по правам участников образовательного процесса   (омбудсмен)</a:t>
          </a:r>
          <a:endParaRPr lang="ru-RU" sz="2400" b="1" i="0" kern="1200" spc="100" baseline="0" dirty="0">
            <a:solidFill>
              <a:srgbClr val="002060"/>
            </a:solidFill>
            <a:latin typeface="+mn-lt"/>
          </a:endParaRPr>
        </a:p>
      </dsp:txBody>
      <dsp:txXfrm>
        <a:off x="1645272" y="0"/>
        <a:ext cx="5843088" cy="1476000"/>
      </dsp:txXfrm>
    </dsp:sp>
    <dsp:sp modelId="{B36F9693-304E-4E0D-9BB7-C23D822A8BB3}">
      <dsp:nvSpPr>
        <dsp:cNvPr id="0" name=""/>
        <dsp:cNvSpPr/>
      </dsp:nvSpPr>
      <dsp:spPr>
        <a:xfrm>
          <a:off x="352803" y="253452"/>
          <a:ext cx="1087264" cy="9690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E9446CD-825D-4172-8453-E50EF3DE2B8D}">
      <dsp:nvSpPr>
        <dsp:cNvPr id="0" name=""/>
        <dsp:cNvSpPr/>
      </dsp:nvSpPr>
      <dsp:spPr>
        <a:xfrm>
          <a:off x="0" y="1623600"/>
          <a:ext cx="7488360" cy="147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Комиссия по урегулированию споров между участниками образовательных отношений 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645272" y="1623600"/>
        <a:ext cx="5843088" cy="1476000"/>
      </dsp:txXfrm>
    </dsp:sp>
    <dsp:sp modelId="{B8D49FEC-21A6-45F8-AEB4-57805CF9BA34}">
      <dsp:nvSpPr>
        <dsp:cNvPr id="0" name=""/>
        <dsp:cNvSpPr/>
      </dsp:nvSpPr>
      <dsp:spPr>
        <a:xfrm>
          <a:off x="143998" y="1870552"/>
          <a:ext cx="1504875" cy="9820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04BBDA-C789-43BC-86DC-9A6A53521976}">
      <dsp:nvSpPr>
        <dsp:cNvPr id="0" name=""/>
        <dsp:cNvSpPr/>
      </dsp:nvSpPr>
      <dsp:spPr>
        <a:xfrm>
          <a:off x="0" y="3247199"/>
          <a:ext cx="7488360" cy="147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Школьная служба медиации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1645272" y="3247199"/>
        <a:ext cx="5843088" cy="1476000"/>
      </dsp:txXfrm>
    </dsp:sp>
    <dsp:sp modelId="{943D8E62-E635-47E4-833D-CE7CED9B453D}">
      <dsp:nvSpPr>
        <dsp:cNvPr id="0" name=""/>
        <dsp:cNvSpPr/>
      </dsp:nvSpPr>
      <dsp:spPr>
        <a:xfrm>
          <a:off x="216006" y="3382566"/>
          <a:ext cx="1360859" cy="12052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72DC1-6AD5-480E-A05B-C095060643DC}">
      <dsp:nvSpPr>
        <dsp:cNvPr id="0" name=""/>
        <dsp:cNvSpPr/>
      </dsp:nvSpPr>
      <dsp:spPr>
        <a:xfrm>
          <a:off x="0" y="256545"/>
          <a:ext cx="4039920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</a:rPr>
            <a:t>оценивает ситуацию и принимает авторитетное решение по ней;</a:t>
          </a:r>
          <a:endParaRPr lang="ru-RU" sz="2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3973" y="310518"/>
        <a:ext cx="3931974" cy="997703"/>
      </dsp:txXfrm>
    </dsp:sp>
    <dsp:sp modelId="{D2F7E0EB-19E7-40AA-9112-F695F5B12FCF}">
      <dsp:nvSpPr>
        <dsp:cNvPr id="0" name=""/>
        <dsp:cNvSpPr/>
      </dsp:nvSpPr>
      <dsp:spPr>
        <a:xfrm>
          <a:off x="0" y="1422675"/>
          <a:ext cx="4039920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</a:rPr>
            <a:t>решение имеет определённую силу, стороны обязаны его исполнять;</a:t>
          </a:r>
          <a:endParaRPr lang="ru-RU" sz="2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3973" y="1476648"/>
        <a:ext cx="3931974" cy="997703"/>
      </dsp:txXfrm>
    </dsp:sp>
    <dsp:sp modelId="{7F196D68-7386-4FE7-8BC4-6A6D6A66159C}">
      <dsp:nvSpPr>
        <dsp:cNvPr id="0" name=""/>
        <dsp:cNvSpPr/>
      </dsp:nvSpPr>
      <dsp:spPr>
        <a:xfrm>
          <a:off x="0" y="2588805"/>
          <a:ext cx="4039920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6">
                  <a:lumMod val="50000"/>
                </a:schemeClr>
              </a:solidFill>
            </a:rPr>
            <a:t>конфликт можно быстро разрешить  </a:t>
          </a:r>
          <a:endParaRPr lang="ru-RU" sz="2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3973" y="2642778"/>
        <a:ext cx="3931974" cy="99770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032D4-A67F-4776-BAAE-275E913310DC}">
      <dsp:nvSpPr>
        <dsp:cNvPr id="0" name=""/>
        <dsp:cNvSpPr/>
      </dsp:nvSpPr>
      <dsp:spPr>
        <a:xfrm>
          <a:off x="0" y="368099"/>
          <a:ext cx="404136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6">
                  <a:lumMod val="50000"/>
                </a:schemeClr>
              </a:solidFill>
            </a:rPr>
            <a:t>уважение правды клиента;</a:t>
          </a:r>
          <a:endParaRPr lang="ru-RU" sz="20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125" y="405224"/>
        <a:ext cx="3967110" cy="686250"/>
      </dsp:txXfrm>
    </dsp:sp>
    <dsp:sp modelId="{F140D70C-8E30-471D-91C1-362D58C939DA}">
      <dsp:nvSpPr>
        <dsp:cNvPr id="0" name=""/>
        <dsp:cNvSpPr/>
      </dsp:nvSpPr>
      <dsp:spPr>
        <a:xfrm>
          <a:off x="0" y="1186200"/>
          <a:ext cx="404136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6">
                  <a:lumMod val="50000"/>
                </a:schemeClr>
              </a:solidFill>
            </a:rPr>
            <a:t>клиент компетентен в решении вопроса;</a:t>
          </a:r>
          <a:endParaRPr lang="ru-RU" sz="20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125" y="1223325"/>
        <a:ext cx="3967110" cy="686250"/>
      </dsp:txXfrm>
    </dsp:sp>
    <dsp:sp modelId="{029AEEAF-2125-4D3B-AD44-F9B4617A547B}">
      <dsp:nvSpPr>
        <dsp:cNvPr id="0" name=""/>
        <dsp:cNvSpPr/>
      </dsp:nvSpPr>
      <dsp:spPr>
        <a:xfrm>
          <a:off x="0" y="2004300"/>
          <a:ext cx="404136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6">
                  <a:lumMod val="50000"/>
                </a:schemeClr>
              </a:solidFill>
            </a:rPr>
            <a:t>ценится атмосфера любопытства;</a:t>
          </a:r>
          <a:endParaRPr lang="ru-RU" sz="20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125" y="2041425"/>
        <a:ext cx="3967110" cy="686250"/>
      </dsp:txXfrm>
    </dsp:sp>
    <dsp:sp modelId="{2710A4E0-FD13-458C-8A86-A2860361F721}">
      <dsp:nvSpPr>
        <dsp:cNvPr id="0" name=""/>
        <dsp:cNvSpPr/>
      </dsp:nvSpPr>
      <dsp:spPr>
        <a:xfrm>
          <a:off x="0" y="2822400"/>
          <a:ext cx="4041360" cy="760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6">
                  <a:lumMod val="50000"/>
                </a:schemeClr>
              </a:solidFill>
            </a:rPr>
            <a:t>проговаривание; клиентом ценностей, убеждений смыслов</a:t>
          </a:r>
          <a:endParaRPr lang="ru-RU" sz="20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7125" y="2859525"/>
        <a:ext cx="3967110" cy="686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BAA57-19B1-4B8C-A84D-350FEA730FFA}">
      <dsp:nvSpPr>
        <dsp:cNvPr id="0" name=""/>
        <dsp:cNvSpPr/>
      </dsp:nvSpPr>
      <dsp:spPr>
        <a:xfrm>
          <a:off x="887727" y="15768"/>
          <a:ext cx="4956866" cy="4956866"/>
        </a:xfrm>
        <a:prstGeom prst="circularArrow">
          <a:avLst>
            <a:gd name="adj1" fmla="val 4668"/>
            <a:gd name="adj2" fmla="val 272909"/>
            <a:gd name="adj3" fmla="val 12960211"/>
            <a:gd name="adj4" fmla="val 17943620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CD934-4604-4B46-A80B-8EC89F832E44}">
      <dsp:nvSpPr>
        <dsp:cNvPr id="0" name=""/>
        <dsp:cNvSpPr/>
      </dsp:nvSpPr>
      <dsp:spPr>
        <a:xfrm>
          <a:off x="1780639" y="92285"/>
          <a:ext cx="3191961" cy="1595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учителя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858548" y="170194"/>
        <a:ext cx="3036143" cy="1440162"/>
      </dsp:txXfrm>
    </dsp:sp>
    <dsp:sp modelId="{273FACFE-8514-4B0E-857A-1E2003D231CA}">
      <dsp:nvSpPr>
        <dsp:cNvPr id="0" name=""/>
        <dsp:cNvSpPr/>
      </dsp:nvSpPr>
      <dsp:spPr>
        <a:xfrm>
          <a:off x="3560483" y="1872129"/>
          <a:ext cx="3191961" cy="1595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ученики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3638392" y="1950038"/>
        <a:ext cx="3036143" cy="1440162"/>
      </dsp:txXfrm>
    </dsp:sp>
    <dsp:sp modelId="{2389394A-B8E2-4775-9F24-1DCDEF681BBF}">
      <dsp:nvSpPr>
        <dsp:cNvPr id="0" name=""/>
        <dsp:cNvSpPr/>
      </dsp:nvSpPr>
      <dsp:spPr>
        <a:xfrm>
          <a:off x="1780639" y="3651974"/>
          <a:ext cx="3191961" cy="1595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родители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858548" y="3729883"/>
        <a:ext cx="3036143" cy="1440162"/>
      </dsp:txXfrm>
    </dsp:sp>
    <dsp:sp modelId="{53B578D2-C367-4829-AF21-FF29F624D74F}">
      <dsp:nvSpPr>
        <dsp:cNvPr id="0" name=""/>
        <dsp:cNvSpPr/>
      </dsp:nvSpPr>
      <dsp:spPr>
        <a:xfrm>
          <a:off x="795" y="1872129"/>
          <a:ext cx="3191961" cy="15959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администрация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78704" y="1950038"/>
        <a:ext cx="3036143" cy="14401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7914E-3BAF-4DDC-90E0-BBB03797C013}">
      <dsp:nvSpPr>
        <dsp:cNvPr id="0" name=""/>
        <dsp:cNvSpPr/>
      </dsp:nvSpPr>
      <dsp:spPr>
        <a:xfrm rot="16200000">
          <a:off x="702" y="261724"/>
          <a:ext cx="4002110" cy="400211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rgbClr val="002060"/>
              </a:solidFill>
            </a:rPr>
            <a:t>Умение слушать </a:t>
          </a:r>
          <a:endParaRPr lang="ru-RU" sz="3700" kern="1200" dirty="0">
            <a:solidFill>
              <a:srgbClr val="002060"/>
            </a:solidFill>
          </a:endParaRPr>
        </a:p>
      </dsp:txBody>
      <dsp:txXfrm rot="5400000">
        <a:off x="702" y="1262251"/>
        <a:ext cx="3301741" cy="2001055"/>
      </dsp:txXfrm>
    </dsp:sp>
    <dsp:sp modelId="{795521F6-7153-4992-88D8-474788A1B578}">
      <dsp:nvSpPr>
        <dsp:cNvPr id="0" name=""/>
        <dsp:cNvSpPr/>
      </dsp:nvSpPr>
      <dsp:spPr>
        <a:xfrm rot="5400000">
          <a:off x="4226426" y="261724"/>
          <a:ext cx="4002110" cy="400211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solidFill>
                <a:srgbClr val="002060"/>
              </a:solidFill>
            </a:rPr>
            <a:t>Умение задавать вопросы</a:t>
          </a:r>
          <a:endParaRPr lang="ru-RU" sz="3700" kern="1200" dirty="0">
            <a:solidFill>
              <a:srgbClr val="002060"/>
            </a:solidFill>
          </a:endParaRPr>
        </a:p>
      </dsp:txBody>
      <dsp:txXfrm rot="-5400000">
        <a:off x="4926795" y="1262252"/>
        <a:ext cx="3301741" cy="200105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74CF5-D9D6-434D-938B-74CABEAD559B}">
      <dsp:nvSpPr>
        <dsp:cNvPr id="0" name=""/>
        <dsp:cNvSpPr/>
      </dsp:nvSpPr>
      <dsp:spPr>
        <a:xfrm>
          <a:off x="0" y="12419"/>
          <a:ext cx="8229240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</a:rPr>
            <a:t>Растет избирательность восприятия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51974" y="64393"/>
        <a:ext cx="8125292" cy="960752"/>
      </dsp:txXfrm>
    </dsp:sp>
    <dsp:sp modelId="{1E75D215-CCB7-4951-A352-3BA78DAAC4A6}">
      <dsp:nvSpPr>
        <dsp:cNvPr id="0" name=""/>
        <dsp:cNvSpPr/>
      </dsp:nvSpPr>
      <dsp:spPr>
        <a:xfrm>
          <a:off x="0" y="1157759"/>
          <a:ext cx="8229240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</a:rPr>
            <a:t>Делается акцент на угрозу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51974" y="1209733"/>
        <a:ext cx="8125292" cy="960752"/>
      </dsp:txXfrm>
    </dsp:sp>
    <dsp:sp modelId="{B37EE152-AB81-4088-9858-FEC89C86D625}">
      <dsp:nvSpPr>
        <dsp:cNvPr id="0" name=""/>
        <dsp:cNvSpPr/>
      </dsp:nvSpPr>
      <dsp:spPr>
        <a:xfrm>
          <a:off x="0" y="2303100"/>
          <a:ext cx="8229240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</a:rPr>
            <a:t>Происходит увеличение раздражающих свойств оппонента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51974" y="2355074"/>
        <a:ext cx="8125292" cy="960752"/>
      </dsp:txXfrm>
    </dsp:sp>
    <dsp:sp modelId="{74D5DD57-2B5B-448D-8911-88A3377A9860}">
      <dsp:nvSpPr>
        <dsp:cNvPr id="0" name=""/>
        <dsp:cNvSpPr/>
      </dsp:nvSpPr>
      <dsp:spPr>
        <a:xfrm>
          <a:off x="0" y="3448440"/>
          <a:ext cx="8229240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rgbClr val="002060"/>
              </a:solidFill>
            </a:rPr>
            <a:t>Нарушается восприятие  времени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51974" y="3500414"/>
        <a:ext cx="8125292" cy="96075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3B506-E1D9-400F-915E-F2E8662F8B94}">
      <dsp:nvSpPr>
        <dsp:cNvPr id="0" name=""/>
        <dsp:cNvSpPr/>
      </dsp:nvSpPr>
      <dsp:spPr>
        <a:xfrm>
          <a:off x="0" y="6928"/>
          <a:ext cx="8229240" cy="2498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kern="1200" cap="small" dirty="0" smtClean="0">
              <a:solidFill>
                <a:srgbClr val="002060"/>
              </a:solidFill>
            </a:rPr>
            <a:t>Миф 1:</a:t>
          </a:r>
          <a:endParaRPr lang="ru-RU" sz="2800" i="1" kern="1200" dirty="0" smtClean="0">
            <a:solidFill>
              <a:srgbClr val="002060"/>
            </a:solidFill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медиация – это посредничество, но учителя и так являются посредниками в конфликте, чему тут учиться?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121945" y="128873"/>
        <a:ext cx="7985350" cy="2254171"/>
      </dsp:txXfrm>
    </dsp:sp>
    <dsp:sp modelId="{6DF9B5D6-A360-40C4-A996-6671FD51C4DB}">
      <dsp:nvSpPr>
        <dsp:cNvPr id="0" name=""/>
        <dsp:cNvSpPr/>
      </dsp:nvSpPr>
      <dsp:spPr>
        <a:xfrm>
          <a:off x="0" y="2595295"/>
          <a:ext cx="8229240" cy="192231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Учитель в конфликте чаще выступает как арбитр, но не как медиатор. Медиатор – это иная позиция по отношению к конфликту, иное мировоззрение.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93839" y="2689134"/>
        <a:ext cx="8041562" cy="173463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3B506-E1D9-400F-915E-F2E8662F8B94}">
      <dsp:nvSpPr>
        <dsp:cNvPr id="0" name=""/>
        <dsp:cNvSpPr/>
      </dsp:nvSpPr>
      <dsp:spPr>
        <a:xfrm>
          <a:off x="0" y="6928"/>
          <a:ext cx="8229240" cy="2498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kern="1200" cap="small" dirty="0" smtClean="0">
              <a:solidFill>
                <a:srgbClr val="002060"/>
              </a:solidFill>
            </a:rPr>
            <a:t>Миф 2:</a:t>
          </a:r>
          <a:endParaRPr lang="ru-RU" sz="2800" i="1" kern="1200" dirty="0" smtClean="0">
            <a:solidFill>
              <a:srgbClr val="002060"/>
            </a:solidFill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Медиация – это западное явление, игры в демократию и в российской культуре не приживётся..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121945" y="128873"/>
        <a:ext cx="7985350" cy="2254171"/>
      </dsp:txXfrm>
    </dsp:sp>
    <dsp:sp modelId="{6DF9B5D6-A360-40C4-A996-6671FD51C4DB}">
      <dsp:nvSpPr>
        <dsp:cNvPr id="0" name=""/>
        <dsp:cNvSpPr/>
      </dsp:nvSpPr>
      <dsp:spPr>
        <a:xfrm>
          <a:off x="0" y="2548678"/>
          <a:ext cx="8229240" cy="192231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Да, медиация требует времени, не всегда оно есть, но есть нетерпение и недоверие со сторон, которые привыкли оценивать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93839" y="2642517"/>
        <a:ext cx="8041562" cy="173463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3B506-E1D9-400F-915E-F2E8662F8B94}">
      <dsp:nvSpPr>
        <dsp:cNvPr id="0" name=""/>
        <dsp:cNvSpPr/>
      </dsp:nvSpPr>
      <dsp:spPr>
        <a:xfrm>
          <a:off x="0" y="6928"/>
          <a:ext cx="8229240" cy="24980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kern="1200" cap="small" dirty="0" smtClean="0">
              <a:solidFill>
                <a:srgbClr val="002060"/>
              </a:solidFill>
            </a:rPr>
            <a:t>Миф 3:</a:t>
          </a:r>
          <a:endParaRPr lang="ru-RU" sz="2800" i="1" kern="1200" dirty="0" smtClean="0">
            <a:solidFill>
              <a:srgbClr val="002060"/>
            </a:solidFill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Медиация – универсальная технология и благодаря ей конфликты в школе можно решить..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121945" y="128873"/>
        <a:ext cx="7985350" cy="2254171"/>
      </dsp:txXfrm>
    </dsp:sp>
    <dsp:sp modelId="{6DF9B5D6-A360-40C4-A996-6671FD51C4DB}">
      <dsp:nvSpPr>
        <dsp:cNvPr id="0" name=""/>
        <dsp:cNvSpPr/>
      </dsp:nvSpPr>
      <dsp:spPr>
        <a:xfrm>
          <a:off x="0" y="2548678"/>
          <a:ext cx="8229240" cy="192231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 применении медиации есть ограничения: «</a:t>
          </a:r>
          <a:r>
            <a:rPr lang="ru-RU" sz="2800" kern="1200" dirty="0" err="1" smtClean="0"/>
            <a:t>недоговороспособность</a:t>
          </a:r>
          <a:r>
            <a:rPr lang="ru-RU" sz="2800" kern="1200" dirty="0" smtClean="0"/>
            <a:t>» стороны, жесткая ориентация на позицию сторон, нежелание </a:t>
          </a:r>
          <a:r>
            <a:rPr lang="ru-RU" sz="2800" kern="1200" dirty="0" err="1" smtClean="0"/>
            <a:t>договориваться</a:t>
          </a:r>
          <a:r>
            <a:rPr lang="ru-RU" sz="2800" kern="1200" dirty="0" smtClean="0"/>
            <a:t> и др.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93839" y="2642517"/>
        <a:ext cx="8041562" cy="173463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76B2C-3B48-47BC-A85D-70DB2C071D84}">
      <dsp:nvSpPr>
        <dsp:cNvPr id="0" name=""/>
        <dsp:cNvSpPr/>
      </dsp:nvSpPr>
      <dsp:spPr>
        <a:xfrm>
          <a:off x="0" y="249929"/>
          <a:ext cx="82292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-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школьная медиация невозможна без поддержки администрации (необходимо место для проведения медиаций, доверие службе конфликтных ситуаций)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6387" y="276316"/>
        <a:ext cx="8176466" cy="487766"/>
      </dsp:txXfrm>
    </dsp:sp>
    <dsp:sp modelId="{F684FB63-7974-4926-A813-D1A9E265F8D9}">
      <dsp:nvSpPr>
        <dsp:cNvPr id="0" name=""/>
        <dsp:cNvSpPr/>
      </dsp:nvSpPr>
      <dsp:spPr>
        <a:xfrm>
          <a:off x="0" y="830789"/>
          <a:ext cx="82292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- не хватает подготовленных специалистов (подготовка профессиональных медиаторов длительна, мировоззрение меняется);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6387" y="857176"/>
        <a:ext cx="8176466" cy="487766"/>
      </dsp:txXfrm>
    </dsp:sp>
    <dsp:sp modelId="{9E8E939B-FC02-452D-BEB3-CF016B7B8AD3}">
      <dsp:nvSpPr>
        <dsp:cNvPr id="0" name=""/>
        <dsp:cNvSpPr/>
      </dsp:nvSpPr>
      <dsp:spPr>
        <a:xfrm>
          <a:off x="0" y="1411649"/>
          <a:ext cx="82292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-смена поколений обученных школьников, необходимость постоянного обучения школьников;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6387" y="1438036"/>
        <a:ext cx="8176466" cy="487766"/>
      </dsp:txXfrm>
    </dsp:sp>
    <dsp:sp modelId="{80610FD8-7C28-4279-8ABE-A43F028C686F}">
      <dsp:nvSpPr>
        <dsp:cNvPr id="0" name=""/>
        <dsp:cNvSpPr/>
      </dsp:nvSpPr>
      <dsp:spPr>
        <a:xfrm>
          <a:off x="0" y="1992509"/>
          <a:ext cx="82292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- консерватизм педагогических коллективов в применении способов разрешения конфликтов;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6387" y="2018896"/>
        <a:ext cx="8176466" cy="487766"/>
      </dsp:txXfrm>
    </dsp:sp>
    <dsp:sp modelId="{2EDDB3F3-320C-4C17-8CD5-C4A1A82E3DD3}">
      <dsp:nvSpPr>
        <dsp:cNvPr id="0" name=""/>
        <dsp:cNvSpPr/>
      </dsp:nvSpPr>
      <dsp:spPr>
        <a:xfrm>
          <a:off x="0" y="2573369"/>
          <a:ext cx="82292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- личной мотивацией и заинтересованностью педагогов и учащихся в результатах работы службы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6387" y="2599756"/>
        <a:ext cx="8176466" cy="487766"/>
      </dsp:txXfrm>
    </dsp:sp>
    <dsp:sp modelId="{36695339-2FDE-4B4D-A0C9-84068D96ADAE}">
      <dsp:nvSpPr>
        <dsp:cNvPr id="0" name=""/>
        <dsp:cNvSpPr/>
      </dsp:nvSpPr>
      <dsp:spPr>
        <a:xfrm>
          <a:off x="0" y="3154229"/>
          <a:ext cx="82292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- трудности интеграции школьной службы медиации в систему воспитательной работы школы;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6387" y="3180616"/>
        <a:ext cx="8176466" cy="487766"/>
      </dsp:txXfrm>
    </dsp:sp>
    <dsp:sp modelId="{A46C3059-B462-45EC-889B-EAF3637ECD67}">
      <dsp:nvSpPr>
        <dsp:cNvPr id="0" name=""/>
        <dsp:cNvSpPr/>
      </dsp:nvSpPr>
      <dsp:spPr>
        <a:xfrm>
          <a:off x="0" y="3735090"/>
          <a:ext cx="8229240" cy="5405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-если медиатор – сотрудник школы, а конфликт между школой и родителями, то неизбежен конфликт интересов работника, которому сложно оставаться нейтральным.</a:t>
          </a:r>
          <a:endParaRPr lang="ru-RU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6387" y="3761477"/>
        <a:ext cx="8176466" cy="487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F1EDC-A920-4394-9D0F-7D9C8E28757A}">
      <dsp:nvSpPr>
        <dsp:cNvPr id="0" name=""/>
        <dsp:cNvSpPr/>
      </dsp:nvSpPr>
      <dsp:spPr>
        <a:xfrm>
          <a:off x="0" y="61919"/>
          <a:ext cx="7186320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solidFill>
                <a:srgbClr val="002060"/>
              </a:solidFill>
            </a:rPr>
            <a:t>Актуальные вопросы:</a:t>
          </a:r>
          <a:endParaRPr lang="ru-RU" sz="4700" b="1" kern="1200" dirty="0">
            <a:solidFill>
              <a:srgbClr val="002060"/>
            </a:solidFill>
          </a:endParaRPr>
        </a:p>
      </dsp:txBody>
      <dsp:txXfrm>
        <a:off x="53688" y="115607"/>
        <a:ext cx="7078944" cy="992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C177F-5341-48FE-A61B-59DCDA5E5B57}">
      <dsp:nvSpPr>
        <dsp:cNvPr id="0" name=""/>
        <dsp:cNvSpPr/>
      </dsp:nvSpPr>
      <dsp:spPr>
        <a:xfrm>
          <a:off x="0" y="662310"/>
          <a:ext cx="8064360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Как грамотно разрешать конфликт? 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51974" y="714284"/>
        <a:ext cx="7960412" cy="960752"/>
      </dsp:txXfrm>
    </dsp:sp>
    <dsp:sp modelId="{FFF36ACF-4A63-4904-A30B-66FC91718FED}">
      <dsp:nvSpPr>
        <dsp:cNvPr id="0" name=""/>
        <dsp:cNvSpPr/>
      </dsp:nvSpPr>
      <dsp:spPr>
        <a:xfrm>
          <a:off x="0" y="1807650"/>
          <a:ext cx="8064360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Как научиться самому и научить ребёнка договариваться в конфликтной ситуации?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51974" y="1859624"/>
        <a:ext cx="7960412" cy="960752"/>
      </dsp:txXfrm>
    </dsp:sp>
    <dsp:sp modelId="{15292A59-F0F4-464A-A5FC-EC01D732F501}">
      <dsp:nvSpPr>
        <dsp:cNvPr id="0" name=""/>
        <dsp:cNvSpPr/>
      </dsp:nvSpPr>
      <dsp:spPr>
        <a:xfrm>
          <a:off x="0" y="2952990"/>
          <a:ext cx="8064360" cy="1064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К кому можно обратиться за консультацией по разрешению конфликта?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51974" y="3004964"/>
        <a:ext cx="7960412" cy="960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A8765-3486-40DF-9F1D-EBD8877989D5}">
      <dsp:nvSpPr>
        <dsp:cNvPr id="0" name=""/>
        <dsp:cNvSpPr/>
      </dsp:nvSpPr>
      <dsp:spPr>
        <a:xfrm>
          <a:off x="4718" y="98071"/>
          <a:ext cx="7479282" cy="145937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  <a:miter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Международный пакт                                                                    о гражданских и политических правах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Европейская конвенция о защите прав человека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   Конвенция о правах ребенка</a:t>
          </a:r>
          <a:endParaRPr lang="ru-RU" sz="2000" kern="1200" dirty="0">
            <a:solidFill>
              <a:srgbClr val="7030A0"/>
            </a:solidFill>
          </a:endParaRPr>
        </a:p>
      </dsp:txBody>
      <dsp:txXfrm>
        <a:off x="47461" y="140814"/>
        <a:ext cx="7393796" cy="1373884"/>
      </dsp:txXfrm>
    </dsp:sp>
    <dsp:sp modelId="{3599228A-42D7-4775-A56D-38801EECC2D4}">
      <dsp:nvSpPr>
        <dsp:cNvPr id="0" name=""/>
        <dsp:cNvSpPr/>
      </dsp:nvSpPr>
      <dsp:spPr>
        <a:xfrm>
          <a:off x="12019" y="1656913"/>
          <a:ext cx="2990782" cy="108798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  <a:miter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Конституция РФ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43885" y="1688779"/>
        <a:ext cx="2927050" cy="1024248"/>
      </dsp:txXfrm>
    </dsp:sp>
    <dsp:sp modelId="{5BE71073-9C91-40B3-8766-D916A432A6CE}">
      <dsp:nvSpPr>
        <dsp:cNvPr id="0" name=""/>
        <dsp:cNvSpPr/>
      </dsp:nvSpPr>
      <dsp:spPr>
        <a:xfrm>
          <a:off x="23698" y="2842235"/>
          <a:ext cx="1518350" cy="226945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  <a:miter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Указ   Президента «О национальной стратегии действий в интересах детей на 2012-2017 годы»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68169" y="2886706"/>
        <a:ext cx="1429408" cy="2180516"/>
      </dsp:txXfrm>
    </dsp:sp>
    <dsp:sp modelId="{91F4A1A8-1A60-4DC2-822E-F00966F66911}">
      <dsp:nvSpPr>
        <dsp:cNvPr id="0" name=""/>
        <dsp:cNvSpPr/>
      </dsp:nvSpPr>
      <dsp:spPr>
        <a:xfrm>
          <a:off x="1556805" y="2842235"/>
          <a:ext cx="1434317" cy="226945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  <a:miter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Распоряжение Правительства РФ «Концепция развития до 2017 г. сети служб медиации…» 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1598815" y="2884245"/>
        <a:ext cx="1350297" cy="2185438"/>
      </dsp:txXfrm>
    </dsp:sp>
    <dsp:sp modelId="{DE7BFA22-1DFD-4770-B15D-C22F9AD07069}">
      <dsp:nvSpPr>
        <dsp:cNvPr id="0" name=""/>
        <dsp:cNvSpPr/>
      </dsp:nvSpPr>
      <dsp:spPr>
        <a:xfrm>
          <a:off x="3043159" y="1656913"/>
          <a:ext cx="4444097" cy="108798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  <a:miter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7030A0"/>
              </a:solidFill>
            </a:rPr>
            <a:t>273-ФЗ  «Об образовании в Российской Федерации»</a:t>
          </a:r>
          <a:endParaRPr lang="ru-RU" sz="2000" kern="1200" dirty="0" smtClean="0">
            <a:solidFill>
              <a:srgbClr val="7030A0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7030A0"/>
            </a:solidFill>
          </a:endParaRPr>
        </a:p>
      </dsp:txBody>
      <dsp:txXfrm>
        <a:off x="3075025" y="1688779"/>
        <a:ext cx="4380365" cy="1024248"/>
      </dsp:txXfrm>
    </dsp:sp>
    <dsp:sp modelId="{408E329C-5107-49AB-B4B6-69C0C301FD95}">
      <dsp:nvSpPr>
        <dsp:cNvPr id="0" name=""/>
        <dsp:cNvSpPr/>
      </dsp:nvSpPr>
      <dsp:spPr>
        <a:xfrm>
          <a:off x="3081666" y="2842235"/>
          <a:ext cx="1161962" cy="233248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  <a:miter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7030A0"/>
              </a:solidFill>
            </a:rPr>
            <a:t>124-ФЗ  «Об основных гарантиях прав ребенка в Российской Федерации»</a:t>
          </a:r>
          <a:endParaRPr lang="ru-RU" sz="1200" kern="1200" dirty="0">
            <a:solidFill>
              <a:srgbClr val="7030A0"/>
            </a:solidFill>
          </a:endParaRPr>
        </a:p>
      </dsp:txBody>
      <dsp:txXfrm>
        <a:off x="3115699" y="2876268"/>
        <a:ext cx="1093896" cy="2264422"/>
      </dsp:txXfrm>
    </dsp:sp>
    <dsp:sp modelId="{070DA757-4B35-4BC0-BEC8-D3AA45307B8E}">
      <dsp:nvSpPr>
        <dsp:cNvPr id="0" name=""/>
        <dsp:cNvSpPr/>
      </dsp:nvSpPr>
      <dsp:spPr>
        <a:xfrm>
          <a:off x="4258384" y="2842235"/>
          <a:ext cx="1915781" cy="234169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  <a:miter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7030A0"/>
              </a:solidFill>
            </a:rPr>
            <a:t>120-ФЗ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7030A0"/>
              </a:solidFill>
            </a:rPr>
            <a:t> «Об основах системы профилактики безнадзорности и правонарушений несовершеннолетних»</a:t>
          </a:r>
          <a:endParaRPr lang="ru-RU" sz="1000" kern="1200" dirty="0">
            <a:solidFill>
              <a:srgbClr val="7030A0"/>
            </a:solidFill>
          </a:endParaRPr>
        </a:p>
      </dsp:txBody>
      <dsp:txXfrm>
        <a:off x="4314495" y="2898346"/>
        <a:ext cx="1803559" cy="2229476"/>
      </dsp:txXfrm>
    </dsp:sp>
    <dsp:sp modelId="{D4618844-6C0F-4949-8B00-C11D3B39B3D5}">
      <dsp:nvSpPr>
        <dsp:cNvPr id="0" name=""/>
        <dsp:cNvSpPr/>
      </dsp:nvSpPr>
      <dsp:spPr>
        <a:xfrm>
          <a:off x="6120641" y="2855693"/>
          <a:ext cx="1238715" cy="2328666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  <a:miter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>
              <a:solidFill>
                <a:srgbClr val="7030A0"/>
              </a:solidFill>
            </a:rPr>
            <a:t>193-ФЗ  «Об альтернативной процедуре урегулирования споров  с участием посредника (процедуре медиации)»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rgbClr val="7030A0"/>
            </a:solidFill>
          </a:endParaRPr>
        </a:p>
      </dsp:txBody>
      <dsp:txXfrm>
        <a:off x="6156922" y="2891974"/>
        <a:ext cx="1166153" cy="22561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C7ED0-B584-4AA9-95BB-AC9A492D79B5}">
      <dsp:nvSpPr>
        <dsp:cNvPr id="0" name=""/>
        <dsp:cNvSpPr/>
      </dsp:nvSpPr>
      <dsp:spPr>
        <a:xfrm>
          <a:off x="2571" y="298499"/>
          <a:ext cx="2507346" cy="716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ФГОС начального общего образования</a:t>
          </a:r>
          <a:r>
            <a:rPr lang="ru-RU" sz="1500" kern="1200" dirty="0" smtClean="0">
              <a:solidFill>
                <a:srgbClr val="002060"/>
              </a:solidFill>
            </a:rPr>
            <a:t> 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2571" y="298499"/>
        <a:ext cx="2507346" cy="716911"/>
      </dsp:txXfrm>
    </dsp:sp>
    <dsp:sp modelId="{F9D5E70D-AC25-4394-8020-72CF91A1B39C}">
      <dsp:nvSpPr>
        <dsp:cNvPr id="0" name=""/>
        <dsp:cNvSpPr/>
      </dsp:nvSpPr>
      <dsp:spPr>
        <a:xfrm>
          <a:off x="2571" y="1015410"/>
          <a:ext cx="2507346" cy="3211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развитие навыков сотрудничества со взрослыми и сверстниками в разных социальных ситуациях, умение не создавать конфликты и находить выход из спорных ситуаций; </a:t>
          </a:r>
          <a:endParaRPr lang="ru-RU" sz="1500" kern="1200" dirty="0">
            <a:solidFill>
              <a:srgbClr val="00206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 готовность конструктивно разрешать конфликты посредством учёта интересов сторон и сотрудничества 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2571" y="1015410"/>
        <a:ext cx="2507346" cy="3211650"/>
      </dsp:txXfrm>
    </dsp:sp>
    <dsp:sp modelId="{A51CD07E-022B-4F2C-ADA3-74440879A28F}">
      <dsp:nvSpPr>
        <dsp:cNvPr id="0" name=""/>
        <dsp:cNvSpPr/>
      </dsp:nvSpPr>
      <dsp:spPr>
        <a:xfrm>
          <a:off x="2860946" y="298499"/>
          <a:ext cx="2507346" cy="716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ФГОС основного общего образования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2860946" y="298499"/>
        <a:ext cx="2507346" cy="716911"/>
      </dsp:txXfrm>
    </dsp:sp>
    <dsp:sp modelId="{CC94E43C-D776-41A5-9413-66CD115EFF98}">
      <dsp:nvSpPr>
        <dsp:cNvPr id="0" name=""/>
        <dsp:cNvSpPr/>
      </dsp:nvSpPr>
      <dsp:spPr>
        <a:xfrm>
          <a:off x="2860946" y="1015410"/>
          <a:ext cx="2507346" cy="3211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умение организовывать учебное сотрудничество и совместную деятельность с учителем и сверстниками; работать индивидуально и в группе, находить общее решение и разрешать конфликты на основе согласования позиций и учёта интересов; формулировать, аргументировать и отстаивать своё мнение  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2860946" y="1015410"/>
        <a:ext cx="2507346" cy="3211650"/>
      </dsp:txXfrm>
    </dsp:sp>
    <dsp:sp modelId="{251588B9-9384-4420-A1E5-71D967509B94}">
      <dsp:nvSpPr>
        <dsp:cNvPr id="0" name=""/>
        <dsp:cNvSpPr/>
      </dsp:nvSpPr>
      <dsp:spPr>
        <a:xfrm>
          <a:off x="5719321" y="298499"/>
          <a:ext cx="2507346" cy="716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ФГОС среднего (полного) общего образования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5719321" y="298499"/>
        <a:ext cx="2507346" cy="716911"/>
      </dsp:txXfrm>
    </dsp:sp>
    <dsp:sp modelId="{519A3B04-69A9-4E5A-912B-067D28AF87D4}">
      <dsp:nvSpPr>
        <dsp:cNvPr id="0" name=""/>
        <dsp:cNvSpPr/>
      </dsp:nvSpPr>
      <dsp:spPr>
        <a:xfrm>
          <a:off x="5719321" y="1015410"/>
          <a:ext cx="2507346" cy="32116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002060"/>
              </a:solidFill>
            </a:rPr>
            <a:t>умение продуктивно общаться и взаимодействовать в процессе совместной деятельности, учитывать позиции других участников деятельности, эффективно разрешать конфликты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5719321" y="1015410"/>
        <a:ext cx="2507346" cy="32116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CEAE9-83B5-4886-B608-542668720EC8}">
      <dsp:nvSpPr>
        <dsp:cNvPr id="0" name=""/>
        <dsp:cNvSpPr/>
      </dsp:nvSpPr>
      <dsp:spPr>
        <a:xfrm>
          <a:off x="0" y="298260"/>
          <a:ext cx="8229240" cy="1263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защищать достоинство и интересы обучающихся, помогать детям, оказавшимся в конфликтной ситуации или неблагоприятных условиях</a:t>
          </a:r>
          <a:r>
            <a:rPr lang="ru-RU" sz="2400" b="1" kern="1200" dirty="0" smtClean="0">
              <a:solidFill>
                <a:srgbClr val="002060"/>
              </a:solidFill>
            </a:rPr>
            <a:t>;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61684" y="359944"/>
        <a:ext cx="8105872" cy="1140231"/>
      </dsp:txXfrm>
    </dsp:sp>
    <dsp:sp modelId="{4CB36A78-DBEF-4FDE-A3BB-7F0B25989913}">
      <dsp:nvSpPr>
        <dsp:cNvPr id="0" name=""/>
        <dsp:cNvSpPr/>
      </dsp:nvSpPr>
      <dsp:spPr>
        <a:xfrm>
          <a:off x="0" y="1630980"/>
          <a:ext cx="8229240" cy="1263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владеть технологиями диагностики причин конфликтных ситуаций, их профилактики и разрешения;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61684" y="1692664"/>
        <a:ext cx="8105872" cy="1140231"/>
      </dsp:txXfrm>
    </dsp:sp>
    <dsp:sp modelId="{CEAB8C46-666D-4CA9-9457-A368FBA4136C}">
      <dsp:nvSpPr>
        <dsp:cNvPr id="0" name=""/>
        <dsp:cNvSpPr/>
      </dsp:nvSpPr>
      <dsp:spPr>
        <a:xfrm>
          <a:off x="0" y="2900954"/>
          <a:ext cx="8229240" cy="1263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формирование культуры диалога через организацию устных и письменных дискуссий, требующих принятия решений и разрешения конфликтных ситуаций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61684" y="2962638"/>
        <a:ext cx="8105872" cy="11402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BFC95-F256-4911-8FB8-787593908F1D}">
      <dsp:nvSpPr>
        <dsp:cNvPr id="0" name=""/>
        <dsp:cNvSpPr/>
      </dsp:nvSpPr>
      <dsp:spPr>
        <a:xfrm>
          <a:off x="0" y="430"/>
          <a:ext cx="7242840" cy="7907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Традиционные варианты разрешения конфликтов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38603" y="39033"/>
        <a:ext cx="7165634" cy="7135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7DD4A-7657-4D5F-9310-605F8A827746}">
      <dsp:nvSpPr>
        <dsp:cNvPr id="0" name=""/>
        <dsp:cNvSpPr/>
      </dsp:nvSpPr>
      <dsp:spPr>
        <a:xfrm>
          <a:off x="0" y="71849"/>
          <a:ext cx="6095520" cy="51480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Администрация школы</a:t>
          </a:r>
          <a:endParaRPr lang="ru-RU" sz="2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5130" y="96979"/>
        <a:ext cx="6045260" cy="464540"/>
      </dsp:txXfrm>
    </dsp:sp>
    <dsp:sp modelId="{50184E27-72AA-4AFC-AC06-5E5AE9936759}">
      <dsp:nvSpPr>
        <dsp:cNvPr id="0" name=""/>
        <dsp:cNvSpPr/>
      </dsp:nvSpPr>
      <dsp:spPr>
        <a:xfrm>
          <a:off x="0" y="618119"/>
          <a:ext cx="609552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Органы образования</a:t>
          </a:r>
          <a:endParaRPr lang="ru-RU" sz="2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5130" y="643249"/>
        <a:ext cx="6045260" cy="464540"/>
      </dsp:txXfrm>
    </dsp:sp>
    <dsp:sp modelId="{6F0797D5-F28D-4D7B-BB7D-840D46A8CA18}">
      <dsp:nvSpPr>
        <dsp:cNvPr id="0" name=""/>
        <dsp:cNvSpPr/>
      </dsp:nvSpPr>
      <dsp:spPr>
        <a:xfrm>
          <a:off x="0" y="1196279"/>
          <a:ext cx="609552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Полиция</a:t>
          </a:r>
          <a:endParaRPr lang="ru-RU" sz="2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5130" y="1221409"/>
        <a:ext cx="6045260" cy="464540"/>
      </dsp:txXfrm>
    </dsp:sp>
    <dsp:sp modelId="{751DFE28-54D9-400C-B239-A8108E62DC87}">
      <dsp:nvSpPr>
        <dsp:cNvPr id="0" name=""/>
        <dsp:cNvSpPr/>
      </dsp:nvSpPr>
      <dsp:spPr>
        <a:xfrm>
          <a:off x="0" y="1774440"/>
          <a:ext cx="609552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Прокуратура</a:t>
          </a:r>
          <a:endParaRPr lang="ru-RU" sz="2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5130" y="1799570"/>
        <a:ext cx="6045260" cy="464540"/>
      </dsp:txXfrm>
    </dsp:sp>
    <dsp:sp modelId="{B97441A1-0DAF-4952-A041-DDD0838DD4BC}">
      <dsp:nvSpPr>
        <dsp:cNvPr id="0" name=""/>
        <dsp:cNvSpPr/>
      </dsp:nvSpPr>
      <dsp:spPr>
        <a:xfrm>
          <a:off x="0" y="2352600"/>
          <a:ext cx="609552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СМИ (привлечение общественности)</a:t>
          </a:r>
          <a:endParaRPr lang="ru-RU" sz="2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5130" y="2377730"/>
        <a:ext cx="6045260" cy="464540"/>
      </dsp:txXfrm>
    </dsp:sp>
    <dsp:sp modelId="{BAE2762A-222F-4FC9-80C5-0FD92DB3A862}">
      <dsp:nvSpPr>
        <dsp:cNvPr id="0" name=""/>
        <dsp:cNvSpPr/>
      </dsp:nvSpPr>
      <dsp:spPr>
        <a:xfrm>
          <a:off x="0" y="2930760"/>
          <a:ext cx="609552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Депутат</a:t>
          </a:r>
          <a:endParaRPr lang="ru-RU" sz="2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5130" y="2955890"/>
        <a:ext cx="6045260" cy="464540"/>
      </dsp:txXfrm>
    </dsp:sp>
    <dsp:sp modelId="{15BE5F6A-3242-4B94-80CF-542C7CFA1E70}">
      <dsp:nvSpPr>
        <dsp:cNvPr id="0" name=""/>
        <dsp:cNvSpPr/>
      </dsp:nvSpPr>
      <dsp:spPr>
        <a:xfrm>
          <a:off x="0" y="3508920"/>
          <a:ext cx="6095520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>
                  <a:lumMod val="50000"/>
                </a:schemeClr>
              </a:solidFill>
            </a:rPr>
            <a:t>Президент</a:t>
          </a:r>
          <a:endParaRPr lang="ru-RU" sz="22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5130" y="3534050"/>
        <a:ext cx="6045260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5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7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568DD1D6-0B12-4F45-BD75-E29B94E94011}" type="datetime1">
              <a:rPr lang="ru-RU" sz="1400" b="0" strike="noStrike" spc="-1">
                <a:solidFill>
                  <a:srgbClr val="000000"/>
                </a:solidFill>
                <a:latin typeface="Arial"/>
              </a:rPr>
              <a:t>23.04.2025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8F6F7D32-FC52-42BC-A5E0-372E4A0C8AF3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7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12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156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59876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596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F48AF041-81C7-45D5-A720-1BB64B1C657E}" type="datetime1">
              <a:rPr lang="ru-RU" sz="1400" b="0" strike="noStrike" spc="-1">
                <a:solidFill>
                  <a:srgbClr val="000000"/>
                </a:solidFill>
                <a:latin typeface="Arial"/>
              </a:rPr>
              <a:t>23.04.2025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4825F5BD-F8E9-4081-83DC-7FB4C2F81EE9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7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9DB39474-23A2-4F88-8FD8-5608799C06CB}" type="datetime1">
              <a:rPr lang="ru-RU" sz="1400" b="0" strike="noStrike" spc="-1">
                <a:solidFill>
                  <a:srgbClr val="000000"/>
                </a:solidFill>
                <a:latin typeface="Arial"/>
              </a:rPr>
              <a:t>23.04.2025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E4979A37-6C54-4028-B3DC-97F1C0EF3B37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7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A35BF357-6823-460C-9E77-93C1F578386E}" type="datetime1">
              <a:rPr lang="ru-RU" sz="1400" b="0" strike="noStrike" spc="-1">
                <a:solidFill>
                  <a:srgbClr val="000000"/>
                </a:solidFill>
                <a:latin typeface="Arial"/>
              </a:rPr>
              <a:t>23.04.2025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BF3496EC-3438-4608-8C95-935E7FD5232E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7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12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156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59876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596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tarSymbo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12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156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598760" lvl="3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5960" lvl="4" indent="-22824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StarSymbol"/>
              <a:buChar char="»"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7D0033B1-88C5-444F-B277-021875941979}" type="datetime1">
              <a:rPr lang="ru-RU" sz="1400" b="0" strike="noStrike" spc="-1">
                <a:solidFill>
                  <a:srgbClr val="000000"/>
                </a:solidFill>
                <a:latin typeface="Arial"/>
              </a:rPr>
              <a:t>23.04.2025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71" name="PlaceHolder 8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DE339059-FA5E-40A6-8F7B-19E760C0040E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7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12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156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59876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596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12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156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59876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596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211" name="PlaceHolder 4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9E3F54F2-369C-4B3E-9E31-09F88DE25083}" type="datetime1">
              <a:rPr lang="ru-RU" sz="1400" b="0" strike="noStrike" spc="-1">
                <a:solidFill>
                  <a:srgbClr val="000000"/>
                </a:solidFill>
                <a:latin typeface="Arial"/>
              </a:rPr>
              <a:t>23.04.2025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CE7D2790-ADB6-4E4F-8DED-CCD50500199D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7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fld id="{F0BEBAE1-CE08-48BE-9937-C606837CFE17}" type="datetime1">
              <a:rPr lang="ru-RU" sz="1400" b="0" strike="noStrike" spc="-1">
                <a:solidFill>
                  <a:srgbClr val="000000"/>
                </a:solidFill>
                <a:latin typeface="Arial"/>
              </a:rPr>
              <a:t>23.04.2025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2B282222-CE0D-43D2-96F1-F58B4A9699D7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3.tif"/><Relationship Id="rId12" Type="http://schemas.microsoft.com/office/2007/relationships/diagramDrawing" Target="../diagrams/drawing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11" Type="http://schemas.openxmlformats.org/officeDocument/2006/relationships/diagramColors" Target="../diagrams/colors14.xml"/><Relationship Id="rId5" Type="http://schemas.openxmlformats.org/officeDocument/2006/relationships/diagramColors" Target="../diagrams/colors13.xml"/><Relationship Id="rId10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3.xml"/><Relationship Id="rId9" Type="http://schemas.openxmlformats.org/officeDocument/2006/relationships/diagramLayout" Target="../diagrams/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image" Target="../media/image3.tif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tif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.tif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t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t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t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0.jpeg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0" y="4149000"/>
            <a:ext cx="9143640" cy="2708640"/>
          </a:xfrm>
          <a:prstGeom prst="rect">
            <a:avLst/>
          </a:prstGeom>
          <a:gradFill rotWithShape="0">
            <a:gsLst>
              <a:gs pos="0">
                <a:srgbClr val="BEBEBE"/>
              </a:gs>
              <a:gs pos="100000">
                <a:srgbClr val="F7F7F7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</p:sp>
      <p:sp>
        <p:nvSpPr>
          <p:cNvPr id="292" name="TextShape 2"/>
          <p:cNvSpPr txBox="1"/>
          <p:nvPr/>
        </p:nvSpPr>
        <p:spPr>
          <a:xfrm>
            <a:off x="0" y="1124640"/>
            <a:ext cx="9143640" cy="2736000"/>
          </a:xfrm>
          <a:prstGeom prst="rect">
            <a:avLst/>
          </a:prstGeom>
          <a:noFill/>
          <a:ln w="38160">
            <a:noFill/>
          </a:ln>
          <a:effectLst>
            <a:outerShdw dist="12600" dir="5400000">
              <a:srgbClr val="000000"/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Методическое обеспечение</a:t>
            </a:r>
            <a:r>
              <a:t/>
            </a:r>
            <a:br/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школьных служб медиации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3" name="Рисунок 8"/>
          <p:cNvPicPr/>
          <p:nvPr/>
        </p:nvPicPr>
        <p:blipFill>
          <a:blip r:embed="rId2"/>
          <a:stretch/>
        </p:blipFill>
        <p:spPr>
          <a:xfrm>
            <a:off x="0" y="116640"/>
            <a:ext cx="1187280" cy="1093680"/>
          </a:xfrm>
          <a:prstGeom prst="rect">
            <a:avLst/>
          </a:prstGeom>
          <a:ln>
            <a:noFill/>
          </a:ln>
        </p:spPr>
      </p:pic>
      <p:pic>
        <p:nvPicPr>
          <p:cNvPr id="294" name="Рисунок 7" descr="qMprFNGI2jg.jpg"/>
          <p:cNvPicPr/>
          <p:nvPr/>
        </p:nvPicPr>
        <p:blipFill>
          <a:blip r:embed="rId3"/>
          <a:stretch/>
        </p:blipFill>
        <p:spPr>
          <a:xfrm>
            <a:off x="7668360" y="188640"/>
            <a:ext cx="1256040" cy="129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" name="Diagram13"/>
          <p:cNvGraphicFramePr/>
          <p:nvPr>
            <p:extLst>
              <p:ext uri="{D42A27DB-BD31-4B8C-83A1-F6EECF244321}">
                <p14:modId xmlns:p14="http://schemas.microsoft.com/office/powerpoint/2010/main" val="1376516169"/>
              </p:ext>
            </p:extLst>
          </p:nvPr>
        </p:nvGraphicFramePr>
        <p:xfrm>
          <a:off x="899640" y="1628640"/>
          <a:ext cx="7786800" cy="50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2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pic>
        <p:nvPicPr>
          <p:cNvPr id="323" name="Рисунок 4"/>
          <p:cNvPicPr/>
          <p:nvPr/>
        </p:nvPicPr>
        <p:blipFill>
          <a:blip r:embed="rId7"/>
          <a:stretch/>
        </p:blipFill>
        <p:spPr>
          <a:xfrm>
            <a:off x="0" y="0"/>
            <a:ext cx="1220760" cy="1124280"/>
          </a:xfrm>
          <a:prstGeom prst="rect">
            <a:avLst/>
          </a:prstGeom>
          <a:ln>
            <a:noFill/>
          </a:ln>
        </p:spPr>
      </p:pic>
      <p:graphicFrame>
        <p:nvGraphicFramePr>
          <p:cNvPr id="14" name="Diagram14"/>
          <p:cNvGraphicFramePr/>
          <p:nvPr>
            <p:extLst>
              <p:ext uri="{D42A27DB-BD31-4B8C-83A1-F6EECF244321}">
                <p14:modId xmlns:p14="http://schemas.microsoft.com/office/powerpoint/2010/main" val="1859667074"/>
              </p:ext>
            </p:extLst>
          </p:nvPr>
        </p:nvGraphicFramePr>
        <p:xfrm>
          <a:off x="1043640" y="0"/>
          <a:ext cx="7776360" cy="141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15"/>
          <p:cNvGraphicFramePr/>
          <p:nvPr>
            <p:extLst>
              <p:ext uri="{D42A27DB-BD31-4B8C-83A1-F6EECF244321}">
                <p14:modId xmlns:p14="http://schemas.microsoft.com/office/powerpoint/2010/main" val="1804701766"/>
              </p:ext>
            </p:extLst>
          </p:nvPr>
        </p:nvGraphicFramePr>
        <p:xfrm>
          <a:off x="755640" y="332640"/>
          <a:ext cx="8136720" cy="158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16"/>
          <p:cNvGraphicFramePr/>
          <p:nvPr>
            <p:extLst>
              <p:ext uri="{D42A27DB-BD31-4B8C-83A1-F6EECF244321}">
                <p14:modId xmlns:p14="http://schemas.microsoft.com/office/powerpoint/2010/main" val="3004381347"/>
              </p:ext>
            </p:extLst>
          </p:nvPr>
        </p:nvGraphicFramePr>
        <p:xfrm>
          <a:off x="914400" y="2438280"/>
          <a:ext cx="7314840" cy="419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Diagram17"/>
          <p:cNvGraphicFramePr/>
          <p:nvPr>
            <p:extLst>
              <p:ext uri="{D42A27DB-BD31-4B8C-83A1-F6EECF244321}">
                <p14:modId xmlns:p14="http://schemas.microsoft.com/office/powerpoint/2010/main" val="1220519323"/>
              </p:ext>
            </p:extLst>
          </p:nvPr>
        </p:nvGraphicFramePr>
        <p:xfrm>
          <a:off x="1091880" y="2206440"/>
          <a:ext cx="7488360" cy="472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24" name="Рисунок 5"/>
          <p:cNvPicPr/>
          <p:nvPr/>
        </p:nvPicPr>
        <p:blipFill>
          <a:blip r:embed="rId17"/>
          <a:stretch/>
        </p:blipFill>
        <p:spPr>
          <a:xfrm>
            <a:off x="0" y="0"/>
            <a:ext cx="1220760" cy="11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9360">
            <a:noFill/>
          </a:ln>
          <a:effectLst>
            <a:outerShdw dist="12600" dir="5400000">
              <a:srgbClr val="000000"/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161645"/>
                </a:solidFill>
                <a:latin typeface="Arial"/>
              </a:rPr>
              <a:t>Две парадигмы посредничества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9360">
            <a:solidFill>
              <a:srgbClr val="D5E7E9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161645"/>
                </a:solidFill>
                <a:latin typeface="Arial"/>
              </a:rPr>
              <a:t>«ЗНАЮЩИЙ» - АРБИТР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" name="Diagram18"/>
          <p:cNvGraphicFramePr/>
          <p:nvPr>
            <p:extLst>
              <p:ext uri="{D42A27DB-BD31-4B8C-83A1-F6EECF244321}">
                <p14:modId xmlns:p14="http://schemas.microsoft.com/office/powerpoint/2010/main" val="1657902370"/>
              </p:ext>
            </p:extLst>
          </p:nvPr>
        </p:nvGraphicFramePr>
        <p:xfrm>
          <a:off x="457200" y="2174760"/>
          <a:ext cx="4039920" cy="39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" name="TextShape 3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9360">
            <a:solidFill>
              <a:srgbClr val="D5E7E9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161645"/>
                </a:solidFill>
                <a:latin typeface="Arial"/>
              </a:rPr>
              <a:t>«ПОЗНАЮЩИЙ» - МЕДИАТОР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" name="Diagram19"/>
          <p:cNvGraphicFramePr/>
          <p:nvPr>
            <p:extLst>
              <p:ext uri="{D42A27DB-BD31-4B8C-83A1-F6EECF244321}">
                <p14:modId xmlns:p14="http://schemas.microsoft.com/office/powerpoint/2010/main" val="2016541478"/>
              </p:ext>
            </p:extLst>
          </p:nvPr>
        </p:nvGraphicFramePr>
        <p:xfrm>
          <a:off x="4645080" y="2174760"/>
          <a:ext cx="4041360" cy="39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28" name="TextShape 4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899640" y="476640"/>
            <a:ext cx="7210800" cy="1583640"/>
          </a:xfrm>
          <a:prstGeom prst="rect">
            <a:avLst/>
          </a:prstGeom>
          <a:solidFill>
            <a:srgbClr val="333399"/>
          </a:solidFill>
          <a:ln w="25560">
            <a:solidFill>
              <a:srgbClr val="252571"/>
            </a:solidFill>
            <a:miter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Arial"/>
              </a:rPr>
              <a:t>Недостатки парадигмы «ЗНАЮЩЕГО»- стереотипы восприятия, влияющие на мнение учителя: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817200" y="1744560"/>
            <a:ext cx="445788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2060"/>
                </a:solidFill>
                <a:latin typeface="Arial"/>
              </a:rPr>
              <a:t>    </a:t>
            </a:r>
            <a:r>
              <a:rPr lang="ru-RU" sz="2800" b="1" strike="noStrike" spc="-1">
                <a:solidFill>
                  <a:srgbClr val="FFFFFF"/>
                </a:solidFill>
                <a:latin typeface="Arial"/>
              </a:rPr>
              <a:t>Старший – младший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1" name="Объект 8"/>
          <p:cNvPicPr/>
          <p:nvPr/>
        </p:nvPicPr>
        <p:blipFill>
          <a:blip r:embed="rId2"/>
          <a:stretch/>
        </p:blipFill>
        <p:spPr>
          <a:xfrm>
            <a:off x="1098720" y="3687480"/>
            <a:ext cx="4038120" cy="2685960"/>
          </a:xfrm>
          <a:prstGeom prst="rect">
            <a:avLst/>
          </a:prstGeom>
          <a:ln w="9360">
            <a:noFill/>
          </a:ln>
        </p:spPr>
      </p:pic>
      <p:sp>
        <p:nvSpPr>
          <p:cNvPr id="332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pic>
        <p:nvPicPr>
          <p:cNvPr id="333" name="Picture 2" descr="E:\Новая папка\boys-fighting-alamy.jpg"/>
          <p:cNvPicPr/>
          <p:nvPr/>
        </p:nvPicPr>
        <p:blipFill>
          <a:blip r:embed="rId3"/>
          <a:stretch/>
        </p:blipFill>
        <p:spPr>
          <a:xfrm>
            <a:off x="5077800" y="2070000"/>
            <a:ext cx="4020120" cy="2878920"/>
          </a:xfrm>
          <a:prstGeom prst="rect">
            <a:avLst/>
          </a:prstGeom>
          <a:ln>
            <a:noFill/>
          </a:ln>
        </p:spPr>
      </p:pic>
      <p:sp>
        <p:nvSpPr>
          <p:cNvPr id="334" name="CustomShape 4"/>
          <p:cNvSpPr/>
          <p:nvPr/>
        </p:nvSpPr>
        <p:spPr>
          <a:xfrm>
            <a:off x="5292000" y="6021360"/>
            <a:ext cx="3267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FFFFFF"/>
                </a:solidFill>
                <a:latin typeface="Arial"/>
              </a:rPr>
              <a:t>Причёска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35" name="CustomShape 5"/>
          <p:cNvSpPr/>
          <p:nvPr/>
        </p:nvSpPr>
        <p:spPr>
          <a:xfrm>
            <a:off x="2722320" y="2709000"/>
            <a:ext cx="791280" cy="9781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6" name="CustomShape 6"/>
          <p:cNvSpPr/>
          <p:nvPr/>
        </p:nvSpPr>
        <p:spPr>
          <a:xfrm rot="10800000">
            <a:off x="6304320" y="4931280"/>
            <a:ext cx="783720" cy="10544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899640" y="476640"/>
            <a:ext cx="7210800" cy="1583640"/>
          </a:xfrm>
          <a:prstGeom prst="rect">
            <a:avLst/>
          </a:prstGeom>
          <a:solidFill>
            <a:srgbClr val="333399"/>
          </a:solidFill>
          <a:ln w="25560">
            <a:solidFill>
              <a:srgbClr val="252571"/>
            </a:solidFill>
            <a:miter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Arial"/>
              </a:rPr>
              <a:t>Недостатки - стереотипы восприятия, влияющие на мнение учителя – арбитра: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817200" y="1744560"/>
            <a:ext cx="4457880" cy="45255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2060"/>
                </a:solidFill>
                <a:latin typeface="Arial"/>
              </a:rPr>
              <a:t>    </a:t>
            </a:r>
            <a:r>
              <a:rPr lang="ru-RU" sz="2800" b="1" strike="noStrike" spc="-1">
                <a:solidFill>
                  <a:srgbClr val="FFFFFF"/>
                </a:solidFill>
                <a:latin typeface="Arial"/>
              </a:rPr>
              <a:t>Старший – младший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9" name="Объект 8"/>
          <p:cNvPicPr/>
          <p:nvPr/>
        </p:nvPicPr>
        <p:blipFill>
          <a:blip r:embed="rId2"/>
          <a:stretch/>
        </p:blipFill>
        <p:spPr>
          <a:xfrm>
            <a:off x="1098720" y="3687480"/>
            <a:ext cx="4038120" cy="2685960"/>
          </a:xfrm>
          <a:prstGeom prst="rect">
            <a:avLst/>
          </a:prstGeom>
          <a:ln w="9360">
            <a:noFill/>
          </a:ln>
        </p:spPr>
      </p:pic>
      <p:sp>
        <p:nvSpPr>
          <p:cNvPr id="340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pic>
        <p:nvPicPr>
          <p:cNvPr id="341" name="Picture 2" descr="E:\Новая папка\boys-fighting-alamy.jpg"/>
          <p:cNvPicPr/>
          <p:nvPr/>
        </p:nvPicPr>
        <p:blipFill>
          <a:blip r:embed="rId3"/>
          <a:stretch/>
        </p:blipFill>
        <p:spPr>
          <a:xfrm>
            <a:off x="5077800" y="2070000"/>
            <a:ext cx="4020120" cy="2878920"/>
          </a:xfrm>
          <a:prstGeom prst="rect">
            <a:avLst/>
          </a:prstGeom>
          <a:ln>
            <a:noFill/>
          </a:ln>
        </p:spPr>
      </p:pic>
      <p:sp>
        <p:nvSpPr>
          <p:cNvPr id="342" name="CustomShape 4"/>
          <p:cNvSpPr/>
          <p:nvPr/>
        </p:nvSpPr>
        <p:spPr>
          <a:xfrm>
            <a:off x="5292000" y="6021360"/>
            <a:ext cx="3267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>
                <a:solidFill>
                  <a:srgbClr val="FFFFFF"/>
                </a:solidFill>
                <a:latin typeface="Arial"/>
              </a:rPr>
              <a:t>Причёска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43" name="CustomShape 5"/>
          <p:cNvSpPr/>
          <p:nvPr/>
        </p:nvSpPr>
        <p:spPr>
          <a:xfrm>
            <a:off x="2722320" y="2709000"/>
            <a:ext cx="791280" cy="9781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6"/>
          <p:cNvSpPr/>
          <p:nvPr/>
        </p:nvSpPr>
        <p:spPr>
          <a:xfrm rot="10800000">
            <a:off x="6304320" y="4931280"/>
            <a:ext cx="783720" cy="10544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C9DE04CF-7414-40EF-BAE9-852C9CFEAC53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15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346" name="Picture 2"/>
          <p:cNvPicPr/>
          <p:nvPr/>
        </p:nvPicPr>
        <p:blipFill>
          <a:blip r:embed="rId2"/>
          <a:stretch/>
        </p:blipFill>
        <p:spPr>
          <a:xfrm>
            <a:off x="467640" y="404640"/>
            <a:ext cx="3774960" cy="4664160"/>
          </a:xfrm>
          <a:prstGeom prst="rect">
            <a:avLst/>
          </a:prstGeom>
          <a:ln>
            <a:noFill/>
          </a:ln>
        </p:spPr>
      </p:pic>
      <p:sp>
        <p:nvSpPr>
          <p:cNvPr id="347" name="CustomShape 2"/>
          <p:cNvSpPr/>
          <p:nvPr/>
        </p:nvSpPr>
        <p:spPr>
          <a:xfrm rot="5400000">
            <a:off x="4923720" y="1133280"/>
            <a:ext cx="783720" cy="10544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CustomShape 3"/>
          <p:cNvSpPr/>
          <p:nvPr/>
        </p:nvSpPr>
        <p:spPr>
          <a:xfrm>
            <a:off x="5924880" y="1366200"/>
            <a:ext cx="28231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FFFFFF"/>
                </a:solidFill>
                <a:latin typeface="Arial"/>
              </a:rPr>
              <a:t>Выше-ниже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6084000" y="2817000"/>
            <a:ext cx="280800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FFFFFF"/>
                </a:solidFill>
                <a:latin typeface="Arial"/>
              </a:rPr>
              <a:t>Мальчик - девочка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50" name="Объект 4"/>
          <p:cNvPicPr/>
          <p:nvPr/>
        </p:nvPicPr>
        <p:blipFill>
          <a:blip r:embed="rId3"/>
          <a:stretch/>
        </p:blipFill>
        <p:spPr>
          <a:xfrm>
            <a:off x="4991400" y="4481280"/>
            <a:ext cx="3756600" cy="2051280"/>
          </a:xfrm>
          <a:prstGeom prst="rect">
            <a:avLst/>
          </a:prstGeom>
          <a:ln w="9360">
            <a:noFill/>
          </a:ln>
        </p:spPr>
      </p:pic>
      <p:sp>
        <p:nvSpPr>
          <p:cNvPr id="351" name="CustomShape 5"/>
          <p:cNvSpPr/>
          <p:nvPr/>
        </p:nvSpPr>
        <p:spPr>
          <a:xfrm rot="5400000">
            <a:off x="4923720" y="2861640"/>
            <a:ext cx="783720" cy="10544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2" name="CustomShape 6"/>
          <p:cNvSpPr/>
          <p:nvPr/>
        </p:nvSpPr>
        <p:spPr>
          <a:xfrm rot="16200000">
            <a:off x="3843360" y="5094360"/>
            <a:ext cx="783720" cy="10544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CustomShape 7"/>
          <p:cNvSpPr/>
          <p:nvPr/>
        </p:nvSpPr>
        <p:spPr>
          <a:xfrm>
            <a:off x="539640" y="5157360"/>
            <a:ext cx="396000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FFFFFF"/>
                </a:solidFill>
                <a:latin typeface="Arial"/>
              </a:rPr>
              <a:t>В очках – без очков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216826F8-DCF8-44F7-9EB9-A3A72F45E22C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16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55" name="CustomShape 2"/>
          <p:cNvSpPr/>
          <p:nvPr/>
        </p:nvSpPr>
        <p:spPr>
          <a:xfrm rot="5400000">
            <a:off x="5453280" y="1493280"/>
            <a:ext cx="783720" cy="10544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3"/>
          <p:cNvSpPr/>
          <p:nvPr/>
        </p:nvSpPr>
        <p:spPr>
          <a:xfrm>
            <a:off x="6372360" y="1628640"/>
            <a:ext cx="259200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FFFFFF"/>
                </a:solidFill>
                <a:latin typeface="Arial"/>
              </a:rPr>
              <a:t>Двоечник- отличник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357" name="CustomShape 4"/>
          <p:cNvSpPr/>
          <p:nvPr/>
        </p:nvSpPr>
        <p:spPr>
          <a:xfrm rot="16200000">
            <a:off x="3123360" y="4950360"/>
            <a:ext cx="783720" cy="10544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8" name="CustomShape 5"/>
          <p:cNvSpPr/>
          <p:nvPr/>
        </p:nvSpPr>
        <p:spPr>
          <a:xfrm>
            <a:off x="107640" y="5157360"/>
            <a:ext cx="3744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>
                <a:solidFill>
                  <a:srgbClr val="FFFFFF"/>
                </a:solidFill>
                <a:latin typeface="Arial"/>
              </a:rPr>
              <a:t>Поведение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359" name="Picture 5" descr="E:\Новая папка\81029860.jpg"/>
          <p:cNvPicPr/>
          <p:nvPr/>
        </p:nvPicPr>
        <p:blipFill>
          <a:blip r:embed="rId2"/>
          <a:stretch/>
        </p:blipFill>
        <p:spPr>
          <a:xfrm>
            <a:off x="323640" y="332640"/>
            <a:ext cx="4633200" cy="3475440"/>
          </a:xfrm>
          <a:prstGeom prst="rect">
            <a:avLst/>
          </a:prstGeom>
          <a:ln>
            <a:noFill/>
          </a:ln>
        </p:spPr>
      </p:pic>
      <p:pic>
        <p:nvPicPr>
          <p:cNvPr id="360" name="Picture 6" descr="E:\Новая папка\original.jpg"/>
          <p:cNvPicPr/>
          <p:nvPr/>
        </p:nvPicPr>
        <p:blipFill>
          <a:blip r:embed="rId3"/>
          <a:stretch/>
        </p:blipFill>
        <p:spPr>
          <a:xfrm>
            <a:off x="6848280" y="3831840"/>
            <a:ext cx="2295360" cy="3013920"/>
          </a:xfrm>
          <a:prstGeom prst="rect">
            <a:avLst/>
          </a:prstGeom>
          <a:ln>
            <a:noFill/>
          </a:ln>
        </p:spPr>
      </p:pic>
      <p:pic>
        <p:nvPicPr>
          <p:cNvPr id="361" name="Picture 8" descr="E:\Новая папка\14420522223147.jpg"/>
          <p:cNvPicPr/>
          <p:nvPr/>
        </p:nvPicPr>
        <p:blipFill>
          <a:blip r:embed="rId4"/>
          <a:stretch/>
        </p:blipFill>
        <p:spPr>
          <a:xfrm>
            <a:off x="4644000" y="3845160"/>
            <a:ext cx="2155680" cy="289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2" descr="C:\Users\Марина\Desktop\post-76674-1222088222.jpg"/>
          <p:cNvPicPr/>
          <p:nvPr/>
        </p:nvPicPr>
        <p:blipFill>
          <a:blip r:embed="rId2"/>
          <a:stretch/>
        </p:blipFill>
        <p:spPr>
          <a:xfrm>
            <a:off x="0" y="0"/>
            <a:ext cx="9299520" cy="6957000"/>
          </a:xfrm>
          <a:prstGeom prst="rect">
            <a:avLst/>
          </a:prstGeom>
          <a:ln>
            <a:noFill/>
          </a:ln>
        </p:spPr>
      </p:pic>
      <p:sp>
        <p:nvSpPr>
          <p:cNvPr id="36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38160">
            <a:noFill/>
          </a:ln>
          <a:effectLst>
            <a:outerShdw dist="12600" dir="5400000">
              <a:srgbClr val="000000"/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BFBFBF"/>
                </a:solidFill>
                <a:latin typeface="Arial"/>
              </a:rPr>
              <a:t>       </a:t>
            </a:r>
            <a:r>
              <a:rPr lang="ru-RU" sz="4800" b="1" strike="noStrike" spc="-1">
                <a:solidFill>
                  <a:srgbClr val="BFBFBF"/>
                </a:solidFill>
                <a:latin typeface="Arial"/>
              </a:rPr>
              <a:t>Азбука   медиации: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800000"/>
                </a:solidFill>
                <a:latin typeface="Arial"/>
              </a:rPr>
              <a:t>Медиация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TextShape 3"/>
          <p:cNvSpPr txBox="1"/>
          <p:nvPr/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переговоры между конфликтующими сторонами с участием посредника – </a:t>
            </a: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медиатора</a:t>
            </a: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, с целью поиска решения, удовлетворяющего обе стороны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TextShape 4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800000"/>
                </a:solidFill>
                <a:latin typeface="Arial"/>
              </a:rPr>
              <a:t>Медиатор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TextShape 5"/>
          <p:cNvSpPr txBox="1"/>
          <p:nvPr/>
        </p:nvSpPr>
        <p:spPr>
          <a:xfrm>
            <a:off x="4932000" y="2493000"/>
            <a:ext cx="3754440" cy="3960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    третья сторона, выступающая  в качестве  посредника (переговорщика) между конфликтующими сторонами на переговорах с целью разрешения конфликта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8" name="Рисунок 8"/>
          <p:cNvPicPr/>
          <p:nvPr/>
        </p:nvPicPr>
        <p:blipFill>
          <a:blip r:embed="rId3"/>
          <a:stretch/>
        </p:blipFill>
        <p:spPr>
          <a:xfrm>
            <a:off x="395640" y="188640"/>
            <a:ext cx="1220760" cy="11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Picture 2" descr="C:\Users\Марина\Desktop\post-76674-1222088222.jpg"/>
          <p:cNvPicPr/>
          <p:nvPr/>
        </p:nvPicPr>
        <p:blipFill>
          <a:blip r:embed="rId2"/>
          <a:stretch/>
        </p:blipFill>
        <p:spPr>
          <a:xfrm>
            <a:off x="0" y="0"/>
            <a:ext cx="9299520" cy="6957000"/>
          </a:xfrm>
          <a:prstGeom prst="rect">
            <a:avLst/>
          </a:prstGeom>
          <a:ln>
            <a:noFill/>
          </a:ln>
        </p:spPr>
      </p:pic>
      <p:sp>
        <p:nvSpPr>
          <p:cNvPr id="37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38160">
            <a:noFill/>
          </a:ln>
          <a:effectLst>
            <a:outerShdw dist="12600" dir="5400000">
              <a:srgbClr val="000000"/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BFBFBF"/>
                </a:solidFill>
                <a:latin typeface="Arial"/>
              </a:rPr>
              <a:t>       </a:t>
            </a:r>
            <a:r>
              <a:rPr lang="ru-RU" sz="4800" b="1" strike="noStrike" spc="-1">
                <a:solidFill>
                  <a:srgbClr val="BFBFBF"/>
                </a:solidFill>
                <a:latin typeface="Arial"/>
              </a:rPr>
              <a:t>Азбука   медиации: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1403640" y="1340640"/>
            <a:ext cx="6984360" cy="6476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3600" b="1" strike="noStrike" spc="-1">
                <a:solidFill>
                  <a:srgbClr val="002060"/>
                </a:solidFill>
                <a:latin typeface="Arial"/>
              </a:rPr>
              <a:t>  Что делает         медиатор?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TextShape 3"/>
          <p:cNvSpPr txBox="1"/>
          <p:nvPr/>
        </p:nvSpPr>
        <p:spPr>
          <a:xfrm>
            <a:off x="467640" y="2061000"/>
            <a:ext cx="4248000" cy="4176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организует переговоры;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устанавливает правила;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выслушивает позицию каждой  стороны;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облегчает процесс общения </a:t>
            </a: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между сторонами;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работает с</a:t>
            </a: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 фактами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работает с</a:t>
            </a: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 эмоциями сторон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TextShape 4"/>
          <p:cNvSpPr txBox="1"/>
          <p:nvPr/>
        </p:nvSpPr>
        <p:spPr>
          <a:xfrm>
            <a:off x="4645080" y="1340640"/>
            <a:ext cx="4174920" cy="6476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TextShape 5"/>
          <p:cNvSpPr txBox="1"/>
          <p:nvPr/>
        </p:nvSpPr>
        <p:spPr>
          <a:xfrm>
            <a:off x="4645080" y="2061000"/>
            <a:ext cx="4041360" cy="4065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помогает каждой стороне  понять свой </a:t>
            </a: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 интерес;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помогает </a:t>
            </a: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сторонам самим искать продуктивное решение проблемы;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даёт возможность сторонам прийти к </a:t>
            </a: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своему собственному соглашению</a:t>
            </a: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. </a:t>
            </a: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5" name="Рисунок 8"/>
          <p:cNvPicPr/>
          <p:nvPr/>
        </p:nvPicPr>
        <p:blipFill>
          <a:blip r:embed="rId3"/>
          <a:stretch/>
        </p:blipFill>
        <p:spPr>
          <a:xfrm>
            <a:off x="395640" y="188640"/>
            <a:ext cx="1220760" cy="11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icture 2" descr="C:\Users\Марина\Desktop\post-76674-1222088222.jpg"/>
          <p:cNvPicPr/>
          <p:nvPr/>
        </p:nvPicPr>
        <p:blipFill>
          <a:blip r:embed="rId2"/>
          <a:stretch/>
        </p:blipFill>
        <p:spPr>
          <a:xfrm>
            <a:off x="0" y="0"/>
            <a:ext cx="9299520" cy="6957000"/>
          </a:xfrm>
          <a:prstGeom prst="rect">
            <a:avLst/>
          </a:prstGeom>
          <a:ln>
            <a:noFill/>
          </a:ln>
        </p:spPr>
      </p:pic>
      <p:sp>
        <p:nvSpPr>
          <p:cNvPr id="3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38160">
            <a:noFill/>
          </a:ln>
          <a:effectLst>
            <a:outerShdw dist="12600" dir="5400000">
              <a:srgbClr val="000000"/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BFBFBF"/>
                </a:solidFill>
                <a:latin typeface="Arial"/>
              </a:rPr>
              <a:t>       </a:t>
            </a:r>
            <a:r>
              <a:rPr lang="ru-RU" sz="4800" b="1" strike="noStrike" spc="-1">
                <a:solidFill>
                  <a:srgbClr val="BFBFBF"/>
                </a:solidFill>
                <a:latin typeface="Arial"/>
              </a:rPr>
              <a:t>Азбука   медиации: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1187640" y="1340640"/>
            <a:ext cx="6840360" cy="7196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3600" b="1" strike="noStrike" spc="-1">
                <a:solidFill>
                  <a:srgbClr val="002060"/>
                </a:solidFill>
                <a:latin typeface="Arial"/>
              </a:rPr>
              <a:t>Что НЕ делает    медиатор?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755640" y="2349000"/>
            <a:ext cx="3816000" cy="2592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НЕ</a:t>
            </a: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 обвиняет;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НЕ</a:t>
            </a: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 решает кто прав;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НЕ</a:t>
            </a: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 поучает;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НЕ</a:t>
            </a: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 советует;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НЕ</a:t>
            </a: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 позволяет сторонам оскорблять друг друга;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TextShape 4"/>
          <p:cNvSpPr txBox="1"/>
          <p:nvPr/>
        </p:nvSpPr>
        <p:spPr>
          <a:xfrm>
            <a:off x="755640" y="5589360"/>
            <a:ext cx="7992360" cy="8636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2060"/>
                </a:solidFill>
                <a:latin typeface="Arial"/>
              </a:rPr>
              <a:t> Если   всё же он  что-то    из этого делает- 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2060"/>
                </a:solidFill>
                <a:latin typeface="Arial"/>
              </a:rPr>
              <a:t>    это НЕ медиация,     а     АРБИТРАЖ!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TextShape 5"/>
          <p:cNvSpPr txBox="1"/>
          <p:nvPr/>
        </p:nvSpPr>
        <p:spPr>
          <a:xfrm>
            <a:off x="4716000" y="2421000"/>
            <a:ext cx="4248000" cy="2808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НЕ</a:t>
            </a: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 разглашает информацию о конфликте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НЕ</a:t>
            </a: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 выносит готовых решений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НЕ «</a:t>
            </a: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навязывает» медиацию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2" name="Рисунок 8"/>
          <p:cNvPicPr/>
          <p:nvPr/>
        </p:nvPicPr>
        <p:blipFill>
          <a:blip r:embed="rId3"/>
          <a:stretch/>
        </p:blipFill>
        <p:spPr>
          <a:xfrm>
            <a:off x="395640" y="188640"/>
            <a:ext cx="1220760" cy="11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FFFF"/>
                </a:solidFill>
                <a:latin typeface="Arial"/>
              </a:rPr>
              <a:t>Школьные конфликты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Diagram1"/>
          <p:cNvGraphicFramePr/>
          <p:nvPr>
            <p:extLst>
              <p:ext uri="{D42A27DB-BD31-4B8C-83A1-F6EECF244321}">
                <p14:modId xmlns:p14="http://schemas.microsoft.com/office/powerpoint/2010/main" val="4012547333"/>
              </p:ext>
            </p:extLst>
          </p:nvPr>
        </p:nvGraphicFramePr>
        <p:xfrm>
          <a:off x="395640" y="2565000"/>
          <a:ext cx="3250440" cy="35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6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pic>
        <p:nvPicPr>
          <p:cNvPr id="297" name="Рисунок 4"/>
          <p:cNvPicPr/>
          <p:nvPr/>
        </p:nvPicPr>
        <p:blipFill>
          <a:blip r:embed="rId7"/>
          <a:stretch/>
        </p:blipFill>
        <p:spPr>
          <a:xfrm>
            <a:off x="0" y="0"/>
            <a:ext cx="1220760" cy="112428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907692489"/>
              </p:ext>
            </p:extLst>
          </p:nvPr>
        </p:nvGraphicFramePr>
        <p:xfrm>
          <a:off x="1523880" y="1397160"/>
          <a:ext cx="6753240" cy="534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Picture 2" descr="C:\Users\Марина\Desktop\post-76674-1222088222.jpg"/>
          <p:cNvPicPr/>
          <p:nvPr/>
        </p:nvPicPr>
        <p:blipFill>
          <a:blip r:embed="rId2"/>
          <a:stretch/>
        </p:blipFill>
        <p:spPr>
          <a:xfrm>
            <a:off x="0" y="0"/>
            <a:ext cx="9299520" cy="6957000"/>
          </a:xfrm>
          <a:prstGeom prst="rect">
            <a:avLst/>
          </a:prstGeom>
          <a:ln>
            <a:noFill/>
          </a:ln>
        </p:spPr>
      </p:pic>
      <p:sp>
        <p:nvSpPr>
          <p:cNvPr id="3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38160">
            <a:noFill/>
          </a:ln>
          <a:effectLst>
            <a:outerShdw dist="12600" dir="5400000">
              <a:srgbClr val="000000"/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BFBFBF"/>
                </a:solidFill>
                <a:latin typeface="Arial"/>
              </a:rPr>
              <a:t>       </a:t>
            </a:r>
            <a:r>
              <a:rPr lang="ru-RU" sz="4800" b="1" strike="noStrike" spc="-1">
                <a:solidFill>
                  <a:srgbClr val="BFBFBF"/>
                </a:solidFill>
                <a:latin typeface="Arial"/>
              </a:rPr>
              <a:t>Азбука   медиации:</a:t>
            </a:r>
            <a:endParaRPr lang="ru-RU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683640" y="1484640"/>
            <a:ext cx="3744000" cy="4824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tabLst>
                <a:tab pos="0" algn="l"/>
              </a:tabLst>
            </a:pPr>
            <a:r>
              <a:rPr lang="ru-RU" sz="3600" b="1" strike="noStrike" spc="-1">
                <a:solidFill>
                  <a:srgbClr val="002060"/>
                </a:solidFill>
                <a:latin typeface="Arial"/>
              </a:rPr>
              <a:t>Задача медиатора – 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002060"/>
                </a:solidFill>
                <a:latin typeface="Arial"/>
              </a:rPr>
              <a:t>создание единого информационного поля, в котором стороны будут договариваться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TextShape 3"/>
          <p:cNvSpPr txBox="1"/>
          <p:nvPr/>
        </p:nvSpPr>
        <p:spPr>
          <a:xfrm>
            <a:off x="684000" y="5229360"/>
            <a:ext cx="3742920" cy="1151640"/>
          </a:xfrm>
          <a:prstGeom prst="rect">
            <a:avLst/>
          </a:prstGeom>
          <a:gradFill rotWithShape="0">
            <a:gsLst>
              <a:gs pos="35000">
                <a:srgbClr val="FFFFFF"/>
              </a:gs>
              <a:gs pos="100000">
                <a:srgbClr val="FFFFFF"/>
              </a:gs>
            </a:gsLst>
            <a:lin ang="16200000"/>
          </a:gradFill>
          <a:ln w="9360">
            <a:solidFill>
              <a:srgbClr val="F9F9F9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2060"/>
                </a:solidFill>
                <a:latin typeface="Arial"/>
              </a:rPr>
              <a:t> </a:t>
            </a:r>
            <a:r>
              <a:rPr lang="ru-RU" sz="2000" b="0" i="1" strike="noStrike" spc="-1">
                <a:solidFill>
                  <a:srgbClr val="002060"/>
                </a:solidFill>
                <a:latin typeface="Arial"/>
              </a:rPr>
              <a:t>Медиатор должен уметь отделять </a:t>
            </a:r>
            <a:r>
              <a:rPr lang="ru-RU" sz="2000" b="1" i="1" strike="noStrike" spc="-1">
                <a:solidFill>
                  <a:srgbClr val="002060"/>
                </a:solidFill>
                <a:latin typeface="Arial"/>
              </a:rPr>
              <a:t>факты </a:t>
            </a:r>
            <a:r>
              <a:rPr lang="ru-RU" sz="2000" b="0" i="1" strike="noStrike" spc="-1">
                <a:solidFill>
                  <a:srgbClr val="002060"/>
                </a:solidFill>
                <a:latin typeface="Arial"/>
              </a:rPr>
              <a:t>от </a:t>
            </a:r>
            <a:r>
              <a:rPr lang="ru-RU" sz="2000" b="1" i="1" strike="noStrike" spc="-1">
                <a:solidFill>
                  <a:srgbClr val="002060"/>
                </a:solidFill>
                <a:latin typeface="Arial"/>
              </a:rPr>
              <a:t>интерпретации </a:t>
            </a:r>
            <a:r>
              <a:rPr lang="ru-RU" sz="2000" b="0" i="1" strike="noStrike" spc="-1">
                <a:solidFill>
                  <a:srgbClr val="002060"/>
                </a:solidFill>
                <a:latin typeface="Arial"/>
              </a:rPr>
              <a:t>и </a:t>
            </a:r>
            <a:r>
              <a:rPr lang="ru-RU" sz="2000" b="1" i="1" strike="noStrike" spc="-1">
                <a:solidFill>
                  <a:srgbClr val="002060"/>
                </a:solidFill>
                <a:latin typeface="Arial"/>
              </a:rPr>
              <a:t>оценок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TextShape 4"/>
          <p:cNvSpPr txBox="1"/>
          <p:nvPr/>
        </p:nvSpPr>
        <p:spPr>
          <a:xfrm>
            <a:off x="5004000" y="4365000"/>
            <a:ext cx="3528000" cy="14396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i="1" strike="noStrike" spc="-1">
                <a:solidFill>
                  <a:srgbClr val="002060"/>
                </a:solidFill>
                <a:latin typeface="Arial"/>
              </a:rPr>
              <a:t>Часто в конфликте у каждой стороны своя правда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TextShape 5"/>
          <p:cNvSpPr txBox="1"/>
          <p:nvPr/>
        </p:nvSpPr>
        <p:spPr>
          <a:xfrm>
            <a:off x="4716000" y="2421000"/>
            <a:ext cx="4248000" cy="2160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479"/>
              </a:spcBef>
              <a:buClr>
                <a:srgbClr val="002060"/>
              </a:buClr>
              <a:buFont typeface="Symbol" charset="2"/>
              <a:buChar char=""/>
            </a:pPr>
            <a:r>
              <a:rPr lang="ru-RU" sz="2400" b="1" strike="noStrike" spc="-1">
                <a:solidFill>
                  <a:srgbClr val="002060"/>
                </a:solidFill>
                <a:latin typeface="Arial"/>
              </a:rPr>
              <a:t>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9" name="Рисунок 8"/>
          <p:cNvPicPr/>
          <p:nvPr/>
        </p:nvPicPr>
        <p:blipFill>
          <a:blip r:embed="rId3"/>
          <a:stretch/>
        </p:blipFill>
        <p:spPr>
          <a:xfrm>
            <a:off x="395640" y="188640"/>
            <a:ext cx="1220760" cy="1124280"/>
          </a:xfrm>
          <a:prstGeom prst="rect">
            <a:avLst/>
          </a:prstGeom>
          <a:ln>
            <a:noFill/>
          </a:ln>
        </p:spPr>
      </p:pic>
      <p:pic>
        <p:nvPicPr>
          <p:cNvPr id="390" name="Picture 2" descr="http://urasvoboda.ru/wp-content/uploads/2011/02/%D1%81%D0%BF%D0%BE%D1%80%D0%B8%D1%82%D1%8C.jpg"/>
          <p:cNvPicPr/>
          <p:nvPr/>
        </p:nvPicPr>
        <p:blipFill>
          <a:blip r:embed="rId4"/>
          <a:stretch/>
        </p:blipFill>
        <p:spPr>
          <a:xfrm>
            <a:off x="4848120" y="1484640"/>
            <a:ext cx="3778920" cy="26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1547640" y="274680"/>
            <a:ext cx="6696360" cy="1142640"/>
          </a:xfrm>
          <a:prstGeom prst="rect">
            <a:avLst/>
          </a:prstGeom>
          <a:gradFill rotWithShape="0">
            <a:gsLst>
              <a:gs pos="0">
                <a:srgbClr val="C2C2EF"/>
              </a:gs>
              <a:gs pos="100000">
                <a:srgbClr val="E8E8F9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002060"/>
                </a:solidFill>
                <a:latin typeface="Arial"/>
              </a:rPr>
              <a:t>Коммуникативные инструменты медиатора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" name="Diagram20"/>
          <p:cNvGraphicFramePr/>
          <p:nvPr>
            <p:extLst>
              <p:ext uri="{D42A27DB-BD31-4B8C-83A1-F6EECF244321}">
                <p14:modId xmlns:p14="http://schemas.microsoft.com/office/powerpoint/2010/main" val="561889202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2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4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753120" cy="7314840"/>
          </a:xfrm>
          <a:prstGeom prst="rect">
            <a:avLst/>
          </a:prstGeom>
          <a:ln w="9360">
            <a:noFill/>
          </a:ln>
        </p:spPr>
      </p:pic>
      <p:pic>
        <p:nvPicPr>
          <p:cNvPr id="395" name="Picture 3"/>
          <p:cNvPicPr/>
          <p:nvPr/>
        </p:nvPicPr>
        <p:blipFill>
          <a:blip r:embed="rId3"/>
          <a:stretch/>
        </p:blipFill>
        <p:spPr>
          <a:xfrm>
            <a:off x="785880" y="0"/>
            <a:ext cx="1642680" cy="1222920"/>
          </a:xfrm>
          <a:prstGeom prst="rect">
            <a:avLst/>
          </a:prstGeom>
          <a:ln w="9360">
            <a:noFill/>
          </a:ln>
        </p:spPr>
      </p:pic>
      <p:pic>
        <p:nvPicPr>
          <p:cNvPr id="396" name="Picture 4"/>
          <p:cNvPicPr/>
          <p:nvPr/>
        </p:nvPicPr>
        <p:blipFill>
          <a:blip r:embed="rId4"/>
          <a:stretch/>
        </p:blipFill>
        <p:spPr>
          <a:xfrm>
            <a:off x="7286760" y="0"/>
            <a:ext cx="1285560" cy="1226880"/>
          </a:xfrm>
          <a:prstGeom prst="rect">
            <a:avLst/>
          </a:prstGeom>
          <a:ln w="9360">
            <a:noFill/>
          </a:ln>
        </p:spPr>
      </p:pic>
      <p:sp>
        <p:nvSpPr>
          <p:cNvPr id="397" name="CustomShape 2"/>
          <p:cNvSpPr/>
          <p:nvPr/>
        </p:nvSpPr>
        <p:spPr>
          <a:xfrm>
            <a:off x="2071800" y="1285920"/>
            <a:ext cx="914040" cy="91404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808080">
                  <a:alpha val="15294"/>
                </a:srgb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1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98" name="CustomShape 3"/>
          <p:cNvSpPr/>
          <p:nvPr/>
        </p:nvSpPr>
        <p:spPr>
          <a:xfrm>
            <a:off x="1214280" y="2428920"/>
            <a:ext cx="914040" cy="91404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808080">
                  <a:alpha val="15294"/>
                </a:srgb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2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399" name="CustomShape 4"/>
          <p:cNvSpPr/>
          <p:nvPr/>
        </p:nvSpPr>
        <p:spPr>
          <a:xfrm>
            <a:off x="2214720" y="3500280"/>
            <a:ext cx="914040" cy="91404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808080">
                  <a:alpha val="15294"/>
                </a:srgb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3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00" name="CustomShape 5"/>
          <p:cNvSpPr/>
          <p:nvPr/>
        </p:nvSpPr>
        <p:spPr>
          <a:xfrm>
            <a:off x="4357800" y="4071960"/>
            <a:ext cx="914040" cy="91404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808080">
                  <a:alpha val="15294"/>
                </a:srgb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4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01" name="CustomShape 6"/>
          <p:cNvSpPr/>
          <p:nvPr/>
        </p:nvSpPr>
        <p:spPr>
          <a:xfrm>
            <a:off x="7215120" y="3000240"/>
            <a:ext cx="914040" cy="91404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808080">
                  <a:alpha val="15294"/>
                </a:srgb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5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02" name="CustomShape 7"/>
          <p:cNvSpPr/>
          <p:nvPr/>
        </p:nvSpPr>
        <p:spPr>
          <a:xfrm>
            <a:off x="7286760" y="1428840"/>
            <a:ext cx="914040" cy="91404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808080">
                  <a:alpha val="15294"/>
                </a:srgb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6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03" name="CustomShape 8"/>
          <p:cNvSpPr/>
          <p:nvPr/>
        </p:nvSpPr>
        <p:spPr>
          <a:xfrm>
            <a:off x="179640" y="6072120"/>
            <a:ext cx="93927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spc="-1">
                <a:solidFill>
                  <a:srgbClr val="FFC000"/>
                </a:solidFill>
                <a:latin typeface="Arial"/>
              </a:rPr>
              <a:t>Зоны риска в передаче сообщения</a:t>
            </a:r>
            <a:endParaRPr lang="ru-RU" sz="4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solidFill>
            <a:srgbClr val="2D2D8A"/>
          </a:solidFill>
          <a:ln w="25560">
            <a:solidFill>
              <a:srgbClr val="212166"/>
            </a:solidFill>
            <a:miter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«Ловушки» восприятия в конфликте: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1" name="Diagram21"/>
          <p:cNvGraphicFramePr/>
          <p:nvPr>
            <p:extLst>
              <p:ext uri="{D42A27DB-BD31-4B8C-83A1-F6EECF244321}">
                <p14:modId xmlns:p14="http://schemas.microsoft.com/office/powerpoint/2010/main" val="678990559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5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7" name="Picture 2" descr="C:\Users\Марина\Desktop\фотки картинки\k-fEkRhDfQs.jpg"/>
          <p:cNvPicPr/>
          <p:nvPr/>
        </p:nvPicPr>
        <p:blipFill>
          <a:blip r:embed="rId2"/>
          <a:stretch/>
        </p:blipFill>
        <p:spPr>
          <a:xfrm>
            <a:off x="323640" y="92160"/>
            <a:ext cx="8820000" cy="6765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9360">
            <a:solidFill>
              <a:srgbClr val="D5E7E9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1A1A4D"/>
                </a:solidFill>
                <a:latin typeface="Arial"/>
              </a:rPr>
              <a:t>Коммуникативные инструменты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gradFill rotWithShape="0">
            <a:gsLst>
              <a:gs pos="0">
                <a:srgbClr val="ECFCFF"/>
              </a:gs>
              <a:gs pos="100000">
                <a:srgbClr val="F6FFFF"/>
              </a:gs>
            </a:gsLst>
            <a:lin ang="16200000"/>
          </a:gradFill>
          <a:ln w="9360">
            <a:solidFill>
              <a:srgbClr val="D5E7E9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641"/>
              </a:spcBef>
              <a:buClr>
                <a:srgbClr val="161645"/>
              </a:buClr>
              <a:buFont typeface="Symbol" charset="2"/>
              <a:buChar char=""/>
            </a:pPr>
            <a:r>
              <a:rPr lang="ru-RU" sz="3200" b="1" strike="noStrike" spc="-1">
                <a:solidFill>
                  <a:srgbClr val="161645"/>
                </a:solidFill>
                <a:latin typeface="Arial"/>
              </a:rPr>
              <a:t>«Эхо-повтор» </a:t>
            </a:r>
            <a:r>
              <a:rPr lang="ru-RU" sz="3200" b="0" strike="noStrike" spc="-1">
                <a:solidFill>
                  <a:srgbClr val="161645"/>
                </a:solidFill>
                <a:latin typeface="Arial"/>
              </a:rPr>
              <a:t>– почти дословное повторение фраз клиента, начинается словами «Итак, если я вас правильно услышал…..( и далее вы пересказываете слова клиента)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641"/>
              </a:spcBef>
              <a:buClr>
                <a:srgbClr val="161645"/>
              </a:buClr>
              <a:buFont typeface="Symbol" charset="2"/>
              <a:buChar char=""/>
            </a:pPr>
            <a:r>
              <a:rPr lang="ru-RU" sz="3200" b="0" strike="noStrike" spc="-1">
                <a:solidFill>
                  <a:srgbClr val="161645"/>
                </a:solidFill>
                <a:latin typeface="Arial"/>
              </a:rPr>
              <a:t>при этом важно передать информацию, </a:t>
            </a:r>
            <a:r>
              <a:rPr lang="ru-RU" sz="3200" b="1" strike="noStrike" spc="-1">
                <a:solidFill>
                  <a:srgbClr val="161645"/>
                </a:solidFill>
                <a:latin typeface="Arial"/>
              </a:rPr>
              <a:t>отделив факты от интерпретаций и чувств</a:t>
            </a:r>
            <a:r>
              <a:rPr lang="ru-RU" sz="3200" b="0" strike="noStrike" spc="-1">
                <a:solidFill>
                  <a:srgbClr val="161645"/>
                </a:solidFill>
                <a:latin typeface="Arial"/>
              </a:rPr>
              <a:t> клиента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9360">
            <a:solidFill>
              <a:srgbClr val="D5E7E9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1A1A4D"/>
                </a:solidFill>
                <a:latin typeface="Arial"/>
              </a:rPr>
              <a:t>Коммуникативные инструменты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gradFill rotWithShape="0">
            <a:gsLst>
              <a:gs pos="0">
                <a:srgbClr val="ECFCFF"/>
              </a:gs>
              <a:gs pos="100000">
                <a:srgbClr val="F6FFFF"/>
              </a:gs>
            </a:gsLst>
            <a:lin ang="16200000"/>
          </a:gradFill>
          <a:ln w="9360">
            <a:solidFill>
              <a:srgbClr val="D5E7E9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641"/>
              </a:spcBef>
              <a:buClr>
                <a:srgbClr val="161645"/>
              </a:buClr>
              <a:buFont typeface="Symbol" charset="2"/>
              <a:buChar char=""/>
            </a:pPr>
            <a:r>
              <a:rPr lang="ru-RU" sz="3200" b="1" strike="noStrike" spc="-1">
                <a:solidFill>
                  <a:srgbClr val="161645"/>
                </a:solidFill>
                <a:latin typeface="Arial"/>
              </a:rPr>
              <a:t>«</a:t>
            </a: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Резюмирование</a:t>
            </a:r>
            <a:r>
              <a:rPr lang="ru-RU" sz="3200" b="1" strike="noStrike" spc="-1">
                <a:solidFill>
                  <a:srgbClr val="161645"/>
                </a:solidFill>
                <a:latin typeface="Arial"/>
              </a:rPr>
              <a:t>» </a:t>
            </a:r>
            <a:r>
              <a:rPr lang="ru-RU" sz="3200" b="0" strike="noStrike" spc="-1">
                <a:solidFill>
                  <a:srgbClr val="161645"/>
                </a:solidFill>
                <a:latin typeface="Arial"/>
              </a:rPr>
              <a:t>– 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подведение итогов сказанному собеседником, которое предполагает сведение воедино всех озвученных фактов и идей, а также создание основы для дальнейшего обсуждения сложившейся ситуации («Итак, подводя итог сказанному…)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9360">
            <a:solidFill>
              <a:srgbClr val="D5E7E9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1A1A4D"/>
                </a:solidFill>
                <a:latin typeface="Arial"/>
              </a:rPr>
              <a:t>Коммуникативные инструменты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gradFill rotWithShape="0">
            <a:gsLst>
              <a:gs pos="0">
                <a:srgbClr val="ECFCFF"/>
              </a:gs>
              <a:gs pos="100000">
                <a:srgbClr val="F6FFFF"/>
              </a:gs>
            </a:gsLst>
            <a:lin ang="16200000"/>
          </a:gradFill>
          <a:ln w="9360">
            <a:solidFill>
              <a:srgbClr val="D5E7E9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641"/>
              </a:spcBef>
              <a:buClr>
                <a:srgbClr val="161645"/>
              </a:buClr>
              <a:buFont typeface="Symbol" charset="2"/>
              <a:buChar char=""/>
            </a:pPr>
            <a:r>
              <a:rPr lang="ru-RU" sz="3200" b="1" strike="noStrike" spc="-1">
                <a:solidFill>
                  <a:srgbClr val="161645"/>
                </a:solidFill>
                <a:latin typeface="Arial"/>
              </a:rPr>
              <a:t>«Развитие идеи» </a:t>
            </a:r>
            <a:r>
              <a:rPr lang="ru-RU" sz="3200" b="0" strike="noStrike" spc="-1">
                <a:solidFill>
                  <a:srgbClr val="161645"/>
                </a:solidFill>
                <a:latin typeface="Arial"/>
              </a:rPr>
              <a:t>– 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собеседник выводит логическое следствие из слов партнера или выдвигает предположение относительно причин высказывания. Например: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«Если исходить из того, что вы сказали, то…», «Вы так считаете, видимо, потому, что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…» </a:t>
            </a:r>
          </a:p>
        </p:txBody>
      </p:sp>
      <p:sp>
        <p:nvSpPr>
          <p:cNvPr id="416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9360">
            <a:solidFill>
              <a:srgbClr val="D5E7E9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1A1A4D"/>
                </a:solidFill>
                <a:latin typeface="Arial"/>
              </a:rPr>
              <a:t>Этапы медиации: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TextShape 2"/>
          <p:cNvSpPr txBox="1"/>
          <p:nvPr/>
        </p:nvSpPr>
        <p:spPr>
          <a:xfrm>
            <a:off x="457200" y="1268640"/>
            <a:ext cx="8229240" cy="4857120"/>
          </a:xfrm>
          <a:prstGeom prst="rect">
            <a:avLst/>
          </a:prstGeom>
          <a:gradFill rotWithShape="0">
            <a:gsLst>
              <a:gs pos="0">
                <a:srgbClr val="A0B2B4"/>
              </a:gs>
              <a:gs pos="100000">
                <a:srgbClr val="D0E7EA"/>
              </a:gs>
            </a:gsLst>
            <a:lin ang="16200000"/>
          </a:gradFill>
          <a:ln w="9360">
            <a:solidFill>
              <a:srgbClr val="D5E7E9"/>
            </a:solidFill>
            <a:miter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txBody>
          <a:bodyPr>
            <a:noAutofit/>
          </a:bodyPr>
          <a:lstStyle/>
          <a:p>
            <a:pPr marL="341280" indent="-342720">
              <a:lnSpc>
                <a:spcPct val="100000"/>
              </a:lnSpc>
              <a:spcBef>
                <a:spcPts val="561"/>
              </a:spcBef>
              <a:buClr>
                <a:srgbClr val="1A1A4D"/>
              </a:buClr>
              <a:buFont typeface="Symbol" charset="2"/>
              <a:buChar char=""/>
            </a:pPr>
            <a:r>
              <a:rPr lang="ru-RU" sz="2800" b="1" i="1" strike="noStrike" spc="-1">
                <a:solidFill>
                  <a:srgbClr val="1A1A4D"/>
                </a:solidFill>
                <a:latin typeface="Arial"/>
              </a:rPr>
              <a:t>Премедиация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561"/>
              </a:spcBef>
              <a:buClr>
                <a:srgbClr val="1A1A4D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1A1A4D"/>
                </a:solidFill>
                <a:latin typeface="Arial"/>
              </a:rPr>
              <a:t>Вступительное слово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561"/>
              </a:spcBef>
              <a:buClr>
                <a:srgbClr val="1A1A4D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1A1A4D"/>
                </a:solidFill>
                <a:latin typeface="Arial"/>
              </a:rPr>
              <a:t>Презентация сторон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561"/>
              </a:spcBef>
              <a:buClr>
                <a:srgbClr val="1A1A4D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1A1A4D"/>
                </a:solidFill>
                <a:latin typeface="Arial"/>
              </a:rPr>
              <a:t>Дискуссия по выработке вопросов для обсуждения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561"/>
              </a:spcBef>
              <a:buClr>
                <a:srgbClr val="1A1A4D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1A1A4D"/>
                </a:solidFill>
                <a:latin typeface="Arial"/>
              </a:rPr>
              <a:t>Кокус ( индивидуальная беседа медиатора со стороной)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561"/>
              </a:spcBef>
              <a:buClr>
                <a:srgbClr val="1A1A4D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1A1A4D"/>
                </a:solidFill>
                <a:latin typeface="Arial"/>
              </a:rPr>
              <a:t>Дискуссия по выработке соглашения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561"/>
              </a:spcBef>
              <a:buClr>
                <a:srgbClr val="1A1A4D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1A1A4D"/>
                </a:solidFill>
                <a:latin typeface="Arial"/>
              </a:rPr>
              <a:t>Заключение  соглашения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marL="341280" indent="-342720">
              <a:lnSpc>
                <a:spcPct val="100000"/>
              </a:lnSpc>
              <a:spcBef>
                <a:spcPts val="561"/>
              </a:spcBef>
              <a:buClr>
                <a:srgbClr val="1A1A4D"/>
              </a:buClr>
              <a:buFont typeface="Symbol" charset="2"/>
              <a:buChar char=""/>
            </a:pPr>
            <a:r>
              <a:rPr lang="ru-RU" sz="2800" b="1" strike="noStrike" spc="-1">
                <a:solidFill>
                  <a:srgbClr val="1A1A4D"/>
                </a:solidFill>
                <a:latin typeface="Arial"/>
              </a:rPr>
              <a:t>Завершение медиации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TextShape 3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467640" y="260640"/>
            <a:ext cx="8136720" cy="1079640"/>
          </a:xfrm>
          <a:prstGeom prst="rect">
            <a:avLst/>
          </a:prstGeom>
          <a:gradFill rotWithShape="0">
            <a:gsLst>
              <a:gs pos="0">
                <a:srgbClr val="DEFCFF"/>
              </a:gs>
              <a:gs pos="100000">
                <a:srgbClr val="F2FCFF"/>
              </a:gs>
            </a:gsLst>
            <a:lin ang="16200000"/>
          </a:gradFill>
          <a:ln w="9360">
            <a:solidFill>
              <a:srgbClr val="B5DCDE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Arial"/>
              </a:rPr>
              <a:t>Мифы о медиации: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2" name="Diagram22"/>
          <p:cNvGraphicFramePr/>
          <p:nvPr>
            <p:extLst>
              <p:ext uri="{D42A27DB-BD31-4B8C-83A1-F6EECF244321}">
                <p14:modId xmlns:p14="http://schemas.microsoft.com/office/powerpoint/2010/main" val="3022730325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1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424919923"/>
              </p:ext>
            </p:extLst>
          </p:nvPr>
        </p:nvGraphicFramePr>
        <p:xfrm>
          <a:off x="1259640" y="188640"/>
          <a:ext cx="7186320" cy="1223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316454891"/>
              </p:ext>
            </p:extLst>
          </p:nvPr>
        </p:nvGraphicFramePr>
        <p:xfrm>
          <a:off x="467640" y="1628640"/>
          <a:ext cx="806436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98" name="Picture 3" descr="C:\Users\Марина\Desktop\фотки картинки\139195_original.jpg"/>
          <p:cNvPicPr/>
          <p:nvPr/>
        </p:nvPicPr>
        <p:blipFill>
          <a:blip r:embed="rId12"/>
          <a:stretch/>
        </p:blipFill>
        <p:spPr>
          <a:xfrm>
            <a:off x="8251200" y="5445360"/>
            <a:ext cx="892440" cy="1412280"/>
          </a:xfrm>
          <a:prstGeom prst="rect">
            <a:avLst/>
          </a:prstGeom>
          <a:ln>
            <a:noFill/>
          </a:ln>
        </p:spPr>
      </p:pic>
      <p:pic>
        <p:nvPicPr>
          <p:cNvPr id="299" name="Рисунок 6"/>
          <p:cNvPicPr/>
          <p:nvPr/>
        </p:nvPicPr>
        <p:blipFill>
          <a:blip r:embed="rId13"/>
          <a:stretch/>
        </p:blipFill>
        <p:spPr>
          <a:xfrm>
            <a:off x="0" y="0"/>
            <a:ext cx="1220760" cy="11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467640" y="260640"/>
            <a:ext cx="8136720" cy="1079640"/>
          </a:xfrm>
          <a:prstGeom prst="rect">
            <a:avLst/>
          </a:prstGeom>
          <a:gradFill rotWithShape="0">
            <a:gsLst>
              <a:gs pos="0">
                <a:srgbClr val="DEFCFF"/>
              </a:gs>
              <a:gs pos="100000">
                <a:srgbClr val="F2FCFF"/>
              </a:gs>
            </a:gsLst>
            <a:lin ang="16200000"/>
          </a:gradFill>
          <a:ln w="9360">
            <a:solidFill>
              <a:srgbClr val="B5DCDE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Arial"/>
              </a:rPr>
              <a:t>Мифы о медиации: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3" name="Diagram23"/>
          <p:cNvGraphicFramePr/>
          <p:nvPr>
            <p:extLst>
              <p:ext uri="{D42A27DB-BD31-4B8C-83A1-F6EECF244321}">
                <p14:modId xmlns:p14="http://schemas.microsoft.com/office/powerpoint/2010/main" val="942132218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3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467640" y="260640"/>
            <a:ext cx="8136720" cy="1079640"/>
          </a:xfrm>
          <a:prstGeom prst="rect">
            <a:avLst/>
          </a:prstGeom>
          <a:gradFill rotWithShape="0">
            <a:gsLst>
              <a:gs pos="0">
                <a:srgbClr val="DEFCFF"/>
              </a:gs>
              <a:gs pos="100000">
                <a:srgbClr val="F2FCFF"/>
              </a:gs>
            </a:gsLst>
            <a:lin ang="16200000"/>
          </a:gradFill>
          <a:ln w="9360">
            <a:solidFill>
              <a:srgbClr val="B5DCDE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Arial"/>
              </a:rPr>
              <a:t>Мифы о медиации: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4" name="Diagram24"/>
          <p:cNvGraphicFramePr/>
          <p:nvPr>
            <p:extLst>
              <p:ext uri="{D42A27DB-BD31-4B8C-83A1-F6EECF244321}">
                <p14:modId xmlns:p14="http://schemas.microsoft.com/office/powerpoint/2010/main" val="451509114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5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Трудности применения медиации: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5" name="Diagram25"/>
          <p:cNvGraphicFramePr/>
          <p:nvPr>
            <p:extLst>
              <p:ext uri="{D42A27DB-BD31-4B8C-83A1-F6EECF244321}">
                <p14:modId xmlns:p14="http://schemas.microsoft.com/office/powerpoint/2010/main" val="1321870808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7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icture 6" descr="http://windowscom.ru/uploads/posts/2011-04/1302328724_windowscom.ru.jpg"/>
          <p:cNvPicPr/>
          <p:nvPr/>
        </p:nvPicPr>
        <p:blipFill>
          <a:blip r:embed="rId2"/>
          <a:stretch/>
        </p:blipFill>
        <p:spPr>
          <a:xfrm>
            <a:off x="683640" y="404640"/>
            <a:ext cx="9399600" cy="587448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29" name="TextShape 1"/>
          <p:cNvSpPr txBox="1"/>
          <p:nvPr/>
        </p:nvSpPr>
        <p:spPr>
          <a:xfrm>
            <a:off x="1403640" y="4869000"/>
            <a:ext cx="7573680" cy="182556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cap="all" spc="-1">
                <a:solidFill>
                  <a:srgbClr val="0070C0"/>
                </a:solidFill>
                <a:latin typeface="Arial"/>
              </a:rPr>
              <a:t>Спасибо за внимание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755640" y="548640"/>
            <a:ext cx="8136720" cy="1007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FFFFFF"/>
                </a:solidFill>
                <a:latin typeface="Arial"/>
              </a:rPr>
              <a:t>Нормативно-правовое обеспечение разрешения конфликтов в образовании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1158248256"/>
              </p:ext>
            </p:extLst>
          </p:nvPr>
        </p:nvGraphicFramePr>
        <p:xfrm>
          <a:off x="1403280" y="1484640"/>
          <a:ext cx="7488720" cy="518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1" name="Рисунок 3"/>
          <p:cNvPicPr/>
          <p:nvPr/>
        </p:nvPicPr>
        <p:blipFill>
          <a:blip r:embed="rId7"/>
          <a:stretch/>
        </p:blipFill>
        <p:spPr>
          <a:xfrm>
            <a:off x="0" y="0"/>
            <a:ext cx="1220760" cy="112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gradFill rotWithShape="0">
            <a:gsLst>
              <a:gs pos="0">
                <a:srgbClr val="87ABAD"/>
              </a:gs>
              <a:gs pos="100000">
                <a:srgbClr val="AFDEE1"/>
              </a:gs>
            </a:gsLst>
            <a:lin ang="16200000"/>
          </a:gra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002060"/>
                </a:solidFill>
                <a:latin typeface="Arial"/>
              </a:rPr>
              <a:t>Конфликтологическая компетентность выпускника школы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207925864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3" name="TextShape 2"/>
          <p:cNvSpPr txBox="1"/>
          <p:nvPr/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pic>
        <p:nvPicPr>
          <p:cNvPr id="304" name="Рисунок 5"/>
          <p:cNvPicPr/>
          <p:nvPr/>
        </p:nvPicPr>
        <p:blipFill>
          <a:blip r:embed="rId7"/>
          <a:stretch/>
        </p:blipFill>
        <p:spPr>
          <a:xfrm>
            <a:off x="0" y="0"/>
            <a:ext cx="899280" cy="82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539640" y="188640"/>
            <a:ext cx="8064360" cy="1574640"/>
          </a:xfrm>
          <a:prstGeom prst="rect">
            <a:avLst/>
          </a:prstGeom>
          <a:gradFill rotWithShape="0">
            <a:gsLst>
              <a:gs pos="0">
                <a:srgbClr val="87ABAD"/>
              </a:gs>
              <a:gs pos="100000">
                <a:srgbClr val="AFDEE1"/>
              </a:gs>
            </a:gsLst>
            <a:lin ang="16200000"/>
          </a:gradFill>
          <a:ln w="936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Arial"/>
              </a:rPr>
              <a:t>Конфликтологическая компетентность в профессиональном стандарте педагога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2765999558"/>
              </p:ext>
            </p:extLst>
          </p:nvPr>
        </p:nvGraphicFramePr>
        <p:xfrm>
          <a:off x="457200" y="1600200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6" name="Рисунок 5"/>
          <p:cNvPicPr/>
          <p:nvPr/>
        </p:nvPicPr>
        <p:blipFill>
          <a:blip r:embed="rId7"/>
          <a:stretch/>
        </p:blipFill>
        <p:spPr>
          <a:xfrm>
            <a:off x="0" y="0"/>
            <a:ext cx="899280" cy="82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2640672218"/>
              </p:ext>
            </p:extLst>
          </p:nvPr>
        </p:nvGraphicFramePr>
        <p:xfrm>
          <a:off x="878400" y="260640"/>
          <a:ext cx="7242840" cy="7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" name="CustomShape 1"/>
          <p:cNvSpPr/>
          <p:nvPr/>
        </p:nvSpPr>
        <p:spPr>
          <a:xfrm>
            <a:off x="2483640" y="4581000"/>
            <a:ext cx="359640" cy="71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808080">
                  <a:alpha val="15294"/>
                </a:srgb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2"/>
          <p:cNvSpPr/>
          <p:nvPr/>
        </p:nvSpPr>
        <p:spPr>
          <a:xfrm>
            <a:off x="4284000" y="1018080"/>
            <a:ext cx="425160" cy="431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CustomShape 3"/>
          <p:cNvSpPr/>
          <p:nvPr/>
        </p:nvSpPr>
        <p:spPr>
          <a:xfrm>
            <a:off x="2412000" y="1560600"/>
            <a:ext cx="4104000" cy="4352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262673"/>
                </a:solidFill>
                <a:latin typeface="Arial"/>
              </a:rPr>
              <a:t>С участием третьей стороны</a:t>
            </a:r>
            <a:endParaRPr lang="ru-RU" sz="2000" b="0" strike="noStrike" spc="-1">
              <a:latin typeface="Arial"/>
            </a:endParaRPr>
          </a:p>
        </p:txBody>
      </p:sp>
      <p:graphicFrame>
        <p:nvGraphicFramePr>
          <p:cNvPr id="9" name="Diagram9"/>
          <p:cNvGraphicFramePr/>
          <p:nvPr>
            <p:extLst>
              <p:ext uri="{D42A27DB-BD31-4B8C-83A1-F6EECF244321}">
                <p14:modId xmlns:p14="http://schemas.microsoft.com/office/powerpoint/2010/main" val="4195315198"/>
              </p:ext>
            </p:extLst>
          </p:nvPr>
        </p:nvGraphicFramePr>
        <p:xfrm>
          <a:off x="1475640" y="2277000"/>
          <a:ext cx="609552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395640" y="332640"/>
            <a:ext cx="8496720" cy="1079640"/>
          </a:xfrm>
          <a:prstGeom prst="rect">
            <a:avLst/>
          </a:prstGeom>
          <a:gradFill rotWithShape="0">
            <a:gsLst>
              <a:gs pos="0">
                <a:srgbClr val="DEFCFF"/>
              </a:gs>
              <a:gs pos="100000">
                <a:srgbClr val="F2FCFF"/>
              </a:gs>
            </a:gsLst>
            <a:lin ang="16200000"/>
          </a:gradFill>
          <a:ln w="9360">
            <a:solidFill>
              <a:srgbClr val="B5DCDE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002060"/>
                </a:solidFill>
                <a:latin typeface="Arial"/>
              </a:rPr>
              <a:t>Традиционные способы разрешения конфликтов в школе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TextShape 2"/>
          <p:cNvSpPr txBox="1"/>
          <p:nvPr/>
        </p:nvSpPr>
        <p:spPr>
          <a:xfrm>
            <a:off x="395640" y="1484640"/>
            <a:ext cx="8496720" cy="5184360"/>
          </a:xfrm>
          <a:prstGeom prst="rect">
            <a:avLst/>
          </a:prstGeom>
          <a:gradFill rotWithShape="0">
            <a:gsLst>
              <a:gs pos="0">
                <a:srgbClr val="DEFCFF"/>
              </a:gs>
              <a:gs pos="100000">
                <a:srgbClr val="F2FCFF"/>
              </a:gs>
            </a:gsLst>
            <a:lin ang="16200000"/>
          </a:gradFill>
          <a:ln w="9360">
            <a:solidFill>
              <a:srgbClr val="B5DCDE"/>
            </a:solidFill>
            <a:miter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161645"/>
                </a:solidFill>
                <a:latin typeface="Arial"/>
              </a:rPr>
              <a:t>АДМИНИСТРАТИВНЫЙ СПОСОБ (силовой):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161645"/>
                </a:solidFill>
                <a:latin typeface="Arial"/>
              </a:rPr>
              <a:t>вызов к директору, на педсовет, постановка на учёт в КДН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312" name="Рисунок 8"/>
          <p:cNvPicPr/>
          <p:nvPr/>
        </p:nvPicPr>
        <p:blipFill>
          <a:blip r:embed="rId2"/>
          <a:stretch/>
        </p:blipFill>
        <p:spPr>
          <a:xfrm>
            <a:off x="0" y="0"/>
            <a:ext cx="1220760" cy="1124280"/>
          </a:xfrm>
          <a:prstGeom prst="rect">
            <a:avLst/>
          </a:prstGeom>
          <a:ln>
            <a:noFill/>
          </a:ln>
        </p:spPr>
      </p:pic>
      <p:graphicFrame>
        <p:nvGraphicFramePr>
          <p:cNvPr id="10" name="Diagram10"/>
          <p:cNvGraphicFramePr/>
          <p:nvPr>
            <p:extLst>
              <p:ext uri="{D42A27DB-BD31-4B8C-83A1-F6EECF244321}">
                <p14:modId xmlns:p14="http://schemas.microsoft.com/office/powerpoint/2010/main" val="3510639527"/>
              </p:ext>
            </p:extLst>
          </p:nvPr>
        </p:nvGraphicFramePr>
        <p:xfrm>
          <a:off x="1547640" y="332640"/>
          <a:ext cx="1223640" cy="1295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11"/>
          <p:cNvGraphicFramePr/>
          <p:nvPr>
            <p:extLst>
              <p:ext uri="{D42A27DB-BD31-4B8C-83A1-F6EECF244321}">
                <p14:modId xmlns:p14="http://schemas.microsoft.com/office/powerpoint/2010/main" val="316291856"/>
              </p:ext>
            </p:extLst>
          </p:nvPr>
        </p:nvGraphicFramePr>
        <p:xfrm>
          <a:off x="1403640" y="2565000"/>
          <a:ext cx="727236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395640" y="332640"/>
            <a:ext cx="8496720" cy="1079640"/>
          </a:xfrm>
          <a:prstGeom prst="rect">
            <a:avLst/>
          </a:prstGeom>
          <a:noFill/>
          <a:ln w="38160">
            <a:noFill/>
          </a:ln>
          <a:effectLst>
            <a:outerShdw dist="12600" dir="5400000">
              <a:srgbClr val="000000"/>
            </a:outerShdw>
          </a:effectLst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BFBFBF"/>
                </a:solidFill>
                <a:latin typeface="Arial"/>
              </a:rPr>
              <a:t>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683640" y="1556640"/>
            <a:ext cx="8208720" cy="5112360"/>
          </a:xfrm>
          <a:prstGeom prst="rect">
            <a:avLst/>
          </a:prstGeom>
          <a:solidFill>
            <a:srgbClr val="DAEDEF"/>
          </a:solidFill>
          <a:ln w="25560">
            <a:solidFill>
              <a:srgbClr val="A1AFB0"/>
            </a:solidFill>
            <a:miter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1" strike="noStrike" spc="-1">
                <a:solidFill>
                  <a:srgbClr val="161645"/>
                </a:solidFill>
                <a:latin typeface="Arial"/>
              </a:rPr>
              <a:t>Нормативно-правовой: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1" strike="noStrike" spc="-1">
                <a:solidFill>
                  <a:srgbClr val="161645"/>
                </a:solidFill>
                <a:latin typeface="Arial"/>
              </a:rPr>
              <a:t>законы, нормативные документы, устав, приказы, должностные инструкции,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315" name="Рисунок 8"/>
          <p:cNvPicPr/>
          <p:nvPr/>
        </p:nvPicPr>
        <p:blipFill>
          <a:blip r:embed="rId2"/>
          <a:stretch/>
        </p:blipFill>
        <p:spPr>
          <a:xfrm>
            <a:off x="0" y="0"/>
            <a:ext cx="1220760" cy="1124280"/>
          </a:xfrm>
          <a:prstGeom prst="rect">
            <a:avLst/>
          </a:prstGeom>
          <a:ln>
            <a:noFill/>
          </a:ln>
        </p:spPr>
      </p:pic>
      <p:graphicFrame>
        <p:nvGraphicFramePr>
          <p:cNvPr id="12" name="Diagram12"/>
          <p:cNvGraphicFramePr/>
          <p:nvPr>
            <p:extLst>
              <p:ext uri="{D42A27DB-BD31-4B8C-83A1-F6EECF244321}">
                <p14:modId xmlns:p14="http://schemas.microsoft.com/office/powerpoint/2010/main" val="4125711287"/>
              </p:ext>
            </p:extLst>
          </p:nvPr>
        </p:nvGraphicFramePr>
        <p:xfrm>
          <a:off x="1043640" y="188640"/>
          <a:ext cx="7776360" cy="11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6" name="TextShape 3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pic>
        <p:nvPicPr>
          <p:cNvPr id="317" name="Picture 2" descr="C:\Users\Марина\Desktop\11879.jpg"/>
          <p:cNvPicPr/>
          <p:nvPr/>
        </p:nvPicPr>
        <p:blipFill>
          <a:blip r:embed="rId8"/>
          <a:stretch/>
        </p:blipFill>
        <p:spPr>
          <a:xfrm>
            <a:off x="2411640" y="3717000"/>
            <a:ext cx="2908080" cy="2908080"/>
          </a:xfrm>
          <a:prstGeom prst="rect">
            <a:avLst/>
          </a:prstGeom>
          <a:ln>
            <a:noFill/>
          </a:ln>
        </p:spPr>
      </p:pic>
      <p:pic>
        <p:nvPicPr>
          <p:cNvPr id="318" name="Picture 4" descr="C:\Users\Марина\Desktop\1019360.jpg"/>
          <p:cNvPicPr/>
          <p:nvPr/>
        </p:nvPicPr>
        <p:blipFill>
          <a:blip r:embed="rId9"/>
          <a:stretch/>
        </p:blipFill>
        <p:spPr>
          <a:xfrm>
            <a:off x="4788000" y="3069000"/>
            <a:ext cx="2448000" cy="2448000"/>
          </a:xfrm>
          <a:prstGeom prst="rect">
            <a:avLst/>
          </a:prstGeom>
          <a:ln>
            <a:noFill/>
          </a:ln>
        </p:spPr>
      </p:pic>
      <p:pic>
        <p:nvPicPr>
          <p:cNvPr id="319" name="Picture 3" descr="C:\Users\Марина\Desktop\konvencija_o_pravakh_rebenka.jpg"/>
          <p:cNvPicPr/>
          <p:nvPr/>
        </p:nvPicPr>
        <p:blipFill>
          <a:blip r:embed="rId10"/>
          <a:stretch/>
        </p:blipFill>
        <p:spPr>
          <a:xfrm>
            <a:off x="755640" y="2997000"/>
            <a:ext cx="2115000" cy="2952000"/>
          </a:xfrm>
          <a:prstGeom prst="rect">
            <a:avLst/>
          </a:prstGeom>
          <a:ln>
            <a:noFill/>
          </a:ln>
        </p:spPr>
      </p:pic>
      <p:pic>
        <p:nvPicPr>
          <p:cNvPr id="320" name="Picture 5" descr="C:\Users\Марина\Desktop\1003652268.jpg"/>
          <p:cNvPicPr/>
          <p:nvPr/>
        </p:nvPicPr>
        <p:blipFill>
          <a:blip r:embed="rId11"/>
          <a:stretch/>
        </p:blipFill>
        <p:spPr>
          <a:xfrm>
            <a:off x="6876360" y="3429000"/>
            <a:ext cx="2008800" cy="32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7665</TotalTime>
  <Words>1158</Words>
  <Application>Microsoft Office PowerPoint</Application>
  <PresentationFormat>Экран (4:3)</PresentationFormat>
  <Paragraphs>171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Минобрнауки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Пресс-служба</dc:creator>
  <dc:description/>
  <cp:lastModifiedBy>Admin</cp:lastModifiedBy>
  <cp:revision>585</cp:revision>
  <cp:lastPrinted>2013-02-26T18:28:48Z</cp:lastPrinted>
  <dcterms:created xsi:type="dcterms:W3CDTF">2009-01-27T12:23:48Z</dcterms:created>
  <dcterms:modified xsi:type="dcterms:W3CDTF">2025-04-23T20:10:21Z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Минобрнауки России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