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handoutMasterIdLst>
    <p:handoutMasterId r:id="rId35"/>
  </p:handoutMasterIdLst>
  <p:sldIdLst>
    <p:sldId id="256" r:id="rId2"/>
    <p:sldId id="262" r:id="rId3"/>
    <p:sldId id="263" r:id="rId4"/>
    <p:sldId id="264" r:id="rId5"/>
    <p:sldId id="265" r:id="rId6"/>
    <p:sldId id="266" r:id="rId7"/>
    <p:sldId id="267" r:id="rId8"/>
    <p:sldId id="268" r:id="rId9"/>
    <p:sldId id="269" r:id="rId10"/>
    <p:sldId id="270" r:id="rId11"/>
    <p:sldId id="271" r:id="rId12"/>
    <p:sldId id="272" r:id="rId13"/>
    <p:sldId id="273" r:id="rId14"/>
    <p:sldId id="274" r:id="rId15"/>
    <p:sldId id="275" r:id="rId16"/>
    <p:sldId id="276" r:id="rId17"/>
    <p:sldId id="277" r:id="rId18"/>
    <p:sldId id="278" r:id="rId19"/>
    <p:sldId id="279" r:id="rId20"/>
    <p:sldId id="280" r:id="rId21"/>
    <p:sldId id="281" r:id="rId22"/>
    <p:sldId id="282" r:id="rId23"/>
    <p:sldId id="283" r:id="rId24"/>
    <p:sldId id="284" r:id="rId25"/>
    <p:sldId id="285" r:id="rId26"/>
    <p:sldId id="296" r:id="rId27"/>
    <p:sldId id="287" r:id="rId28"/>
    <p:sldId id="290" r:id="rId29"/>
    <p:sldId id="288" r:id="rId30"/>
    <p:sldId id="293" r:id="rId31"/>
    <p:sldId id="294" r:id="rId32"/>
    <p:sldId id="291" r:id="rId33"/>
    <p:sldId id="292" r:id="rId3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6"/>
    <a:srgbClr val="1A02CE"/>
    <a:srgbClr val="66FFFF"/>
    <a:srgbClr val="173A8D"/>
    <a:srgbClr val="003374"/>
    <a:srgbClr val="3A5896"/>
    <a:srgbClr val="385592"/>
    <a:srgbClr val="FFFFFF"/>
    <a:srgbClr val="D6DEEA"/>
    <a:srgbClr val="9F92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90" d="100"/>
          <a:sy n="90" d="100"/>
        </p:scale>
        <p:origin x="-2244" y="-60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5" d="100"/>
          <a:sy n="85" d="100"/>
        </p:scale>
        <p:origin x="3804" y="10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image" Target="../media/image4.png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diagrams/_rels/data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image" Target="../media/image27.jpeg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image" Target="../media/image4.png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EA1D6EC-6862-40BF-871C-725C12B7E469}" type="doc">
      <dgm:prSet loTypeId="urn:microsoft.com/office/officeart/2005/8/layout/process4" loCatId="process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ru-RU"/>
        </a:p>
      </dgm:t>
    </dgm:pt>
    <dgm:pt modelId="{121371F1-C4F7-485E-980E-DF453D538028}">
      <dgm:prSet custT="1"/>
      <dgm:spPr/>
      <dgm:t>
        <a:bodyPr/>
        <a:lstStyle/>
        <a:p>
          <a:pPr rtl="0"/>
          <a:r>
            <a:rPr lang="ru-RU" sz="3200" b="1" dirty="0" smtClean="0">
              <a:solidFill>
                <a:srgbClr val="C00000"/>
              </a:solidFill>
            </a:rPr>
            <a:t>Цель учителя</a:t>
          </a:r>
          <a:r>
            <a:rPr lang="ru-RU" sz="3200" dirty="0" smtClean="0">
              <a:solidFill>
                <a:srgbClr val="C00000"/>
              </a:solidFill>
            </a:rPr>
            <a:t>:</a:t>
          </a:r>
          <a:endParaRPr lang="ru-RU" sz="3200" dirty="0">
            <a:solidFill>
              <a:srgbClr val="C00000"/>
            </a:solidFill>
          </a:endParaRPr>
        </a:p>
      </dgm:t>
    </dgm:pt>
    <dgm:pt modelId="{7DB049B8-0EE2-45BC-965B-8B1F7CA68B45}" type="parTrans" cxnId="{B53EF477-9717-4288-B9DD-08E57AEDD376}">
      <dgm:prSet/>
      <dgm:spPr/>
      <dgm:t>
        <a:bodyPr/>
        <a:lstStyle/>
        <a:p>
          <a:endParaRPr lang="ru-RU"/>
        </a:p>
      </dgm:t>
    </dgm:pt>
    <dgm:pt modelId="{A3B142A2-AE7E-4DF4-BEDB-6D24714025DC}" type="sibTrans" cxnId="{B53EF477-9717-4288-B9DD-08E57AEDD376}">
      <dgm:prSet/>
      <dgm:spPr/>
      <dgm:t>
        <a:bodyPr/>
        <a:lstStyle/>
        <a:p>
          <a:endParaRPr lang="ru-RU"/>
        </a:p>
      </dgm:t>
    </dgm:pt>
    <dgm:pt modelId="{C6832AEB-907A-4D53-8EA8-22DBA3A4F98D}">
      <dgm:prSet custT="1"/>
      <dgm:spPr/>
      <dgm:t>
        <a:bodyPr/>
        <a:lstStyle/>
        <a:p>
          <a:pPr rtl="0"/>
          <a:r>
            <a:rPr lang="ru-RU" sz="3200" b="1" i="1" dirty="0" smtClean="0">
              <a:solidFill>
                <a:schemeClr val="tx1"/>
              </a:solidFill>
            </a:rPr>
            <a:t>формирование универсальных учебных действий и мотивации к обучению</a:t>
          </a:r>
          <a:endParaRPr lang="ru-RU" sz="3200" dirty="0">
            <a:solidFill>
              <a:schemeClr val="tx1"/>
            </a:solidFill>
          </a:endParaRPr>
        </a:p>
      </dgm:t>
    </dgm:pt>
    <dgm:pt modelId="{8C8D8AC8-5770-4439-A459-A5D41CC6C63D}" type="parTrans" cxnId="{96DD76C5-22CF-4A29-8E09-469AC5266152}">
      <dgm:prSet/>
      <dgm:spPr/>
      <dgm:t>
        <a:bodyPr/>
        <a:lstStyle/>
        <a:p>
          <a:endParaRPr lang="ru-RU"/>
        </a:p>
      </dgm:t>
    </dgm:pt>
    <dgm:pt modelId="{5685D3C3-38EB-45E3-B061-CE239362B186}" type="sibTrans" cxnId="{96DD76C5-22CF-4A29-8E09-469AC5266152}">
      <dgm:prSet/>
      <dgm:spPr/>
      <dgm:t>
        <a:bodyPr/>
        <a:lstStyle/>
        <a:p>
          <a:endParaRPr lang="ru-RU"/>
        </a:p>
      </dgm:t>
    </dgm:pt>
    <dgm:pt modelId="{D69F051C-8BA7-476E-A30A-D16BB87FEB66}" type="pres">
      <dgm:prSet presAssocID="{DEA1D6EC-6862-40BF-871C-725C12B7E469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5D9FAAC-41EE-4184-8E0C-66A1E2AA0876}" type="pres">
      <dgm:prSet presAssocID="{C6832AEB-907A-4D53-8EA8-22DBA3A4F98D}" presName="boxAndChildren" presStyleCnt="0"/>
      <dgm:spPr/>
    </dgm:pt>
    <dgm:pt modelId="{4DA13E5C-554E-4941-A821-0336C49477FD}" type="pres">
      <dgm:prSet presAssocID="{C6832AEB-907A-4D53-8EA8-22DBA3A4F98D}" presName="parentTextBox" presStyleLbl="node1" presStyleIdx="0" presStyleCnt="2"/>
      <dgm:spPr/>
      <dgm:t>
        <a:bodyPr/>
        <a:lstStyle/>
        <a:p>
          <a:endParaRPr lang="ru-RU"/>
        </a:p>
      </dgm:t>
    </dgm:pt>
    <dgm:pt modelId="{D4E289EF-A8C1-4A31-B792-B34297DDA848}" type="pres">
      <dgm:prSet presAssocID="{A3B142A2-AE7E-4DF4-BEDB-6D24714025DC}" presName="sp" presStyleCnt="0"/>
      <dgm:spPr/>
    </dgm:pt>
    <dgm:pt modelId="{2EBEAC57-8173-49BB-85E4-C86D699AD7FE}" type="pres">
      <dgm:prSet presAssocID="{121371F1-C4F7-485E-980E-DF453D538028}" presName="arrowAndChildren" presStyleCnt="0"/>
      <dgm:spPr/>
    </dgm:pt>
    <dgm:pt modelId="{6F84CA5E-FB6D-440F-9278-6D419F54E87C}" type="pres">
      <dgm:prSet presAssocID="{121371F1-C4F7-485E-980E-DF453D538028}" presName="parentTextArrow" presStyleLbl="node1" presStyleIdx="1" presStyleCnt="2" custScaleY="58970"/>
      <dgm:spPr/>
      <dgm:t>
        <a:bodyPr/>
        <a:lstStyle/>
        <a:p>
          <a:endParaRPr lang="ru-RU"/>
        </a:p>
      </dgm:t>
    </dgm:pt>
  </dgm:ptLst>
  <dgm:cxnLst>
    <dgm:cxn modelId="{B53EF477-9717-4288-B9DD-08E57AEDD376}" srcId="{DEA1D6EC-6862-40BF-871C-725C12B7E469}" destId="{121371F1-C4F7-485E-980E-DF453D538028}" srcOrd="0" destOrd="0" parTransId="{7DB049B8-0EE2-45BC-965B-8B1F7CA68B45}" sibTransId="{A3B142A2-AE7E-4DF4-BEDB-6D24714025DC}"/>
    <dgm:cxn modelId="{A5B68B15-0D70-43D9-9C88-FCA537A78493}" type="presOf" srcId="{DEA1D6EC-6862-40BF-871C-725C12B7E469}" destId="{D69F051C-8BA7-476E-A30A-D16BB87FEB66}" srcOrd="0" destOrd="0" presId="urn:microsoft.com/office/officeart/2005/8/layout/process4"/>
    <dgm:cxn modelId="{96DD76C5-22CF-4A29-8E09-469AC5266152}" srcId="{DEA1D6EC-6862-40BF-871C-725C12B7E469}" destId="{C6832AEB-907A-4D53-8EA8-22DBA3A4F98D}" srcOrd="1" destOrd="0" parTransId="{8C8D8AC8-5770-4439-A459-A5D41CC6C63D}" sibTransId="{5685D3C3-38EB-45E3-B061-CE239362B186}"/>
    <dgm:cxn modelId="{594B33CB-D01B-4054-8C51-947A098037AB}" type="presOf" srcId="{C6832AEB-907A-4D53-8EA8-22DBA3A4F98D}" destId="{4DA13E5C-554E-4941-A821-0336C49477FD}" srcOrd="0" destOrd="0" presId="urn:microsoft.com/office/officeart/2005/8/layout/process4"/>
    <dgm:cxn modelId="{073D6899-9225-4C43-85F8-AF369C14E7E6}" type="presOf" srcId="{121371F1-C4F7-485E-980E-DF453D538028}" destId="{6F84CA5E-FB6D-440F-9278-6D419F54E87C}" srcOrd="0" destOrd="0" presId="urn:microsoft.com/office/officeart/2005/8/layout/process4"/>
    <dgm:cxn modelId="{8FF65E62-9917-42A1-994D-35981CD11C6D}" type="presParOf" srcId="{D69F051C-8BA7-476E-A30A-D16BB87FEB66}" destId="{B5D9FAAC-41EE-4184-8E0C-66A1E2AA0876}" srcOrd="0" destOrd="0" presId="urn:microsoft.com/office/officeart/2005/8/layout/process4"/>
    <dgm:cxn modelId="{01C8A44A-5F10-4C75-AA9A-CD6E9FFC712F}" type="presParOf" srcId="{B5D9FAAC-41EE-4184-8E0C-66A1E2AA0876}" destId="{4DA13E5C-554E-4941-A821-0336C49477FD}" srcOrd="0" destOrd="0" presId="urn:microsoft.com/office/officeart/2005/8/layout/process4"/>
    <dgm:cxn modelId="{42A1F5B6-C1CE-4C21-98A5-760058D0C184}" type="presParOf" srcId="{D69F051C-8BA7-476E-A30A-D16BB87FEB66}" destId="{D4E289EF-A8C1-4A31-B792-B34297DDA848}" srcOrd="1" destOrd="0" presId="urn:microsoft.com/office/officeart/2005/8/layout/process4"/>
    <dgm:cxn modelId="{7FA135D2-E30D-4479-892E-3752063B1FDF}" type="presParOf" srcId="{D69F051C-8BA7-476E-A30A-D16BB87FEB66}" destId="{2EBEAC57-8173-49BB-85E4-C86D699AD7FE}" srcOrd="2" destOrd="0" presId="urn:microsoft.com/office/officeart/2005/8/layout/process4"/>
    <dgm:cxn modelId="{05572DF2-B52C-4A53-8713-F79C0012873B}" type="presParOf" srcId="{2EBEAC57-8173-49BB-85E4-C86D699AD7FE}" destId="{6F84CA5E-FB6D-440F-9278-6D419F54E87C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7F503F09-50F5-4DC1-A20F-2246AEAB9E0B}" type="doc">
      <dgm:prSet loTypeId="urn:microsoft.com/office/officeart/2005/8/layout/process4" loCatId="process" qsTypeId="urn:microsoft.com/office/officeart/2005/8/quickstyle/simple1" qsCatId="simple" csTypeId="urn:microsoft.com/office/officeart/2005/8/colors/accent2_3" csCatId="accent2" phldr="1"/>
      <dgm:spPr/>
      <dgm:t>
        <a:bodyPr/>
        <a:lstStyle/>
        <a:p>
          <a:endParaRPr lang="ru-RU"/>
        </a:p>
      </dgm:t>
    </dgm:pt>
    <dgm:pt modelId="{FEEEC586-2255-4253-8CC9-FD886F63DC94}">
      <dgm:prSet custT="1"/>
      <dgm:spPr/>
      <dgm:t>
        <a:bodyPr/>
        <a:lstStyle/>
        <a:p>
          <a:pPr rtl="0"/>
          <a:r>
            <a:rPr lang="ru-RU" sz="3200" b="1" dirty="0" smtClean="0">
              <a:solidFill>
                <a:schemeClr val="tx1"/>
              </a:solidFill>
            </a:rPr>
            <a:t>Системное и целенаправленное применение активных методов – это</a:t>
          </a:r>
          <a:endParaRPr lang="ru-RU" sz="3200" b="1" dirty="0">
            <a:solidFill>
              <a:schemeClr val="tx1"/>
            </a:solidFill>
          </a:endParaRPr>
        </a:p>
      </dgm:t>
    </dgm:pt>
    <dgm:pt modelId="{A9B6371E-5D05-488C-9CFA-7EC9D25AD4FB}" type="parTrans" cxnId="{F04DCC60-4853-40B6-B583-34756CC7AC03}">
      <dgm:prSet/>
      <dgm:spPr/>
      <dgm:t>
        <a:bodyPr/>
        <a:lstStyle/>
        <a:p>
          <a:endParaRPr lang="ru-RU"/>
        </a:p>
      </dgm:t>
    </dgm:pt>
    <dgm:pt modelId="{D160CED3-4709-488B-89F9-AC864BC55A1D}" type="sibTrans" cxnId="{F04DCC60-4853-40B6-B583-34756CC7AC03}">
      <dgm:prSet/>
      <dgm:spPr/>
      <dgm:t>
        <a:bodyPr/>
        <a:lstStyle/>
        <a:p>
          <a:endParaRPr lang="ru-RU"/>
        </a:p>
      </dgm:t>
    </dgm:pt>
    <dgm:pt modelId="{6BE2B4DB-75B6-4961-99C9-D4F9E6B739CA}">
      <dgm:prSet custT="1"/>
      <dgm:spPr/>
      <dgm:t>
        <a:bodyPr/>
        <a:lstStyle/>
        <a:p>
          <a:pPr rtl="0"/>
          <a:r>
            <a:rPr lang="ru-RU" sz="2800" b="1" dirty="0" smtClean="0"/>
            <a:t>→ эффективность образовательного процесса</a:t>
          </a:r>
          <a:endParaRPr lang="ru-RU" sz="2800" b="1" dirty="0"/>
        </a:p>
      </dgm:t>
    </dgm:pt>
    <dgm:pt modelId="{A59394E3-27D7-498B-AEB9-DF456048967D}" type="parTrans" cxnId="{BA7B82C3-B96A-46DD-8267-1241EF9EC31D}">
      <dgm:prSet/>
      <dgm:spPr/>
      <dgm:t>
        <a:bodyPr/>
        <a:lstStyle/>
        <a:p>
          <a:endParaRPr lang="ru-RU"/>
        </a:p>
      </dgm:t>
    </dgm:pt>
    <dgm:pt modelId="{7ED641C7-0F08-46EF-A07C-91E67C7E6F73}" type="sibTrans" cxnId="{BA7B82C3-B96A-46DD-8267-1241EF9EC31D}">
      <dgm:prSet/>
      <dgm:spPr/>
      <dgm:t>
        <a:bodyPr/>
        <a:lstStyle/>
        <a:p>
          <a:endParaRPr lang="ru-RU"/>
        </a:p>
      </dgm:t>
    </dgm:pt>
    <dgm:pt modelId="{883F4195-079A-4115-9525-3C8EFD28BD2F}">
      <dgm:prSet custT="1"/>
      <dgm:spPr/>
      <dgm:t>
        <a:bodyPr/>
        <a:lstStyle/>
        <a:p>
          <a:pPr rtl="0"/>
          <a:r>
            <a:rPr lang="ru-RU" sz="2800" b="1" dirty="0" smtClean="0">
              <a:latin typeface="Calibri"/>
            </a:rPr>
            <a:t>→ </a:t>
          </a:r>
          <a:r>
            <a:rPr lang="ru-RU" sz="2800" b="1" dirty="0" smtClean="0"/>
            <a:t>гарантированное достижение запланированных целей обучения, воспитания и развития</a:t>
          </a:r>
          <a:endParaRPr lang="ru-RU" sz="2800" b="1" dirty="0"/>
        </a:p>
      </dgm:t>
    </dgm:pt>
    <dgm:pt modelId="{E188F3A8-CF33-41C0-974E-B6D14031ECC5}" type="parTrans" cxnId="{DE8841B7-8C26-465D-98EE-67D8835C4EC9}">
      <dgm:prSet/>
      <dgm:spPr/>
      <dgm:t>
        <a:bodyPr/>
        <a:lstStyle/>
        <a:p>
          <a:endParaRPr lang="ru-RU"/>
        </a:p>
      </dgm:t>
    </dgm:pt>
    <dgm:pt modelId="{ECBE3393-D986-4874-99C5-49C727DD4B72}" type="sibTrans" cxnId="{DE8841B7-8C26-465D-98EE-67D8835C4EC9}">
      <dgm:prSet/>
      <dgm:spPr/>
      <dgm:t>
        <a:bodyPr/>
        <a:lstStyle/>
        <a:p>
          <a:endParaRPr lang="ru-RU"/>
        </a:p>
      </dgm:t>
    </dgm:pt>
    <dgm:pt modelId="{FDFBD19C-7CB3-4260-9485-506803150B67}" type="pres">
      <dgm:prSet presAssocID="{7F503F09-50F5-4DC1-A20F-2246AEAB9E0B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4A4F422-ADFC-4845-BC82-95976840C464}" type="pres">
      <dgm:prSet presAssocID="{883F4195-079A-4115-9525-3C8EFD28BD2F}" presName="boxAndChildren" presStyleCnt="0"/>
      <dgm:spPr/>
    </dgm:pt>
    <dgm:pt modelId="{0F2DEAAA-2A3F-4298-AF47-5163B3E1E919}" type="pres">
      <dgm:prSet presAssocID="{883F4195-079A-4115-9525-3C8EFD28BD2F}" presName="parentTextBox" presStyleLbl="node1" presStyleIdx="0" presStyleCnt="3"/>
      <dgm:spPr/>
      <dgm:t>
        <a:bodyPr/>
        <a:lstStyle/>
        <a:p>
          <a:endParaRPr lang="ru-RU"/>
        </a:p>
      </dgm:t>
    </dgm:pt>
    <dgm:pt modelId="{9940E833-01A9-4EA5-91E4-CF3AC1493E50}" type="pres">
      <dgm:prSet presAssocID="{7ED641C7-0F08-46EF-A07C-91E67C7E6F73}" presName="sp" presStyleCnt="0"/>
      <dgm:spPr/>
    </dgm:pt>
    <dgm:pt modelId="{C762276D-1CF8-42F0-8723-9CECB3AB1FD5}" type="pres">
      <dgm:prSet presAssocID="{6BE2B4DB-75B6-4961-99C9-D4F9E6B739CA}" presName="arrowAndChildren" presStyleCnt="0"/>
      <dgm:spPr/>
    </dgm:pt>
    <dgm:pt modelId="{449840CD-57F7-4730-8E91-CD616BECB49A}" type="pres">
      <dgm:prSet presAssocID="{6BE2B4DB-75B6-4961-99C9-D4F9E6B739CA}" presName="parentTextArrow" presStyleLbl="node1" presStyleIdx="1" presStyleCnt="3"/>
      <dgm:spPr/>
      <dgm:t>
        <a:bodyPr/>
        <a:lstStyle/>
        <a:p>
          <a:endParaRPr lang="ru-RU"/>
        </a:p>
      </dgm:t>
    </dgm:pt>
    <dgm:pt modelId="{26AB2C96-39B8-43BC-96FD-F7FB1C25B830}" type="pres">
      <dgm:prSet presAssocID="{D160CED3-4709-488B-89F9-AC864BC55A1D}" presName="sp" presStyleCnt="0"/>
      <dgm:spPr/>
    </dgm:pt>
    <dgm:pt modelId="{4D75352E-4EE7-4DF5-80B8-B58C4007BC26}" type="pres">
      <dgm:prSet presAssocID="{FEEEC586-2255-4253-8CC9-FD886F63DC94}" presName="arrowAndChildren" presStyleCnt="0"/>
      <dgm:spPr/>
    </dgm:pt>
    <dgm:pt modelId="{CE2C88DB-FAB5-4C2A-AFDE-C876201D773A}" type="pres">
      <dgm:prSet presAssocID="{FEEEC586-2255-4253-8CC9-FD886F63DC94}" presName="parentTextArrow" presStyleLbl="node1" presStyleIdx="2" presStyleCnt="3"/>
      <dgm:spPr/>
      <dgm:t>
        <a:bodyPr/>
        <a:lstStyle/>
        <a:p>
          <a:endParaRPr lang="ru-RU"/>
        </a:p>
      </dgm:t>
    </dgm:pt>
  </dgm:ptLst>
  <dgm:cxnLst>
    <dgm:cxn modelId="{F04DCC60-4853-40B6-B583-34756CC7AC03}" srcId="{7F503F09-50F5-4DC1-A20F-2246AEAB9E0B}" destId="{FEEEC586-2255-4253-8CC9-FD886F63DC94}" srcOrd="0" destOrd="0" parTransId="{A9B6371E-5D05-488C-9CFA-7EC9D25AD4FB}" sibTransId="{D160CED3-4709-488B-89F9-AC864BC55A1D}"/>
    <dgm:cxn modelId="{DE8841B7-8C26-465D-98EE-67D8835C4EC9}" srcId="{7F503F09-50F5-4DC1-A20F-2246AEAB9E0B}" destId="{883F4195-079A-4115-9525-3C8EFD28BD2F}" srcOrd="2" destOrd="0" parTransId="{E188F3A8-CF33-41C0-974E-B6D14031ECC5}" sibTransId="{ECBE3393-D986-4874-99C5-49C727DD4B72}"/>
    <dgm:cxn modelId="{031A848A-FA6E-4942-925D-5C436630591B}" type="presOf" srcId="{883F4195-079A-4115-9525-3C8EFD28BD2F}" destId="{0F2DEAAA-2A3F-4298-AF47-5163B3E1E919}" srcOrd="0" destOrd="0" presId="urn:microsoft.com/office/officeart/2005/8/layout/process4"/>
    <dgm:cxn modelId="{499E28E4-4DCF-46DC-AF54-17C92C5E9F93}" type="presOf" srcId="{6BE2B4DB-75B6-4961-99C9-D4F9E6B739CA}" destId="{449840CD-57F7-4730-8E91-CD616BECB49A}" srcOrd="0" destOrd="0" presId="urn:microsoft.com/office/officeart/2005/8/layout/process4"/>
    <dgm:cxn modelId="{BA7B82C3-B96A-46DD-8267-1241EF9EC31D}" srcId="{7F503F09-50F5-4DC1-A20F-2246AEAB9E0B}" destId="{6BE2B4DB-75B6-4961-99C9-D4F9E6B739CA}" srcOrd="1" destOrd="0" parTransId="{A59394E3-27D7-498B-AEB9-DF456048967D}" sibTransId="{7ED641C7-0F08-46EF-A07C-91E67C7E6F73}"/>
    <dgm:cxn modelId="{9CA96796-EE83-454E-9604-19205A6DE464}" type="presOf" srcId="{7F503F09-50F5-4DC1-A20F-2246AEAB9E0B}" destId="{FDFBD19C-7CB3-4260-9485-506803150B67}" srcOrd="0" destOrd="0" presId="urn:microsoft.com/office/officeart/2005/8/layout/process4"/>
    <dgm:cxn modelId="{7D02B640-87C4-4FC6-ADB9-DA0E0A159CDD}" type="presOf" srcId="{FEEEC586-2255-4253-8CC9-FD886F63DC94}" destId="{CE2C88DB-FAB5-4C2A-AFDE-C876201D773A}" srcOrd="0" destOrd="0" presId="urn:microsoft.com/office/officeart/2005/8/layout/process4"/>
    <dgm:cxn modelId="{453BD9D6-2CB8-4D18-A7F5-887A45FB53A9}" type="presParOf" srcId="{FDFBD19C-7CB3-4260-9485-506803150B67}" destId="{74A4F422-ADFC-4845-BC82-95976840C464}" srcOrd="0" destOrd="0" presId="urn:microsoft.com/office/officeart/2005/8/layout/process4"/>
    <dgm:cxn modelId="{1851618C-05B4-4A32-839D-ABC585BF02A5}" type="presParOf" srcId="{74A4F422-ADFC-4845-BC82-95976840C464}" destId="{0F2DEAAA-2A3F-4298-AF47-5163B3E1E919}" srcOrd="0" destOrd="0" presId="urn:microsoft.com/office/officeart/2005/8/layout/process4"/>
    <dgm:cxn modelId="{149ADA0D-EAB5-49F8-9D1F-A5119E6C81D4}" type="presParOf" srcId="{FDFBD19C-7CB3-4260-9485-506803150B67}" destId="{9940E833-01A9-4EA5-91E4-CF3AC1493E50}" srcOrd="1" destOrd="0" presId="urn:microsoft.com/office/officeart/2005/8/layout/process4"/>
    <dgm:cxn modelId="{27724ECF-B4CD-463D-B661-BA7F0B5A6C2F}" type="presParOf" srcId="{FDFBD19C-7CB3-4260-9485-506803150B67}" destId="{C762276D-1CF8-42F0-8723-9CECB3AB1FD5}" srcOrd="2" destOrd="0" presId="urn:microsoft.com/office/officeart/2005/8/layout/process4"/>
    <dgm:cxn modelId="{61BBBA62-5CD8-4DD7-A396-3711EF8F0023}" type="presParOf" srcId="{C762276D-1CF8-42F0-8723-9CECB3AB1FD5}" destId="{449840CD-57F7-4730-8E91-CD616BECB49A}" srcOrd="0" destOrd="0" presId="urn:microsoft.com/office/officeart/2005/8/layout/process4"/>
    <dgm:cxn modelId="{7109F1CF-065A-4DEF-9450-3905E75F3B81}" type="presParOf" srcId="{FDFBD19C-7CB3-4260-9485-506803150B67}" destId="{26AB2C96-39B8-43BC-96FD-F7FB1C25B830}" srcOrd="3" destOrd="0" presId="urn:microsoft.com/office/officeart/2005/8/layout/process4"/>
    <dgm:cxn modelId="{E8FFDE74-4769-4B82-85EA-2F14A7EC4CC3}" type="presParOf" srcId="{FDFBD19C-7CB3-4260-9485-506803150B67}" destId="{4D75352E-4EE7-4DF5-80B8-B58C4007BC26}" srcOrd="4" destOrd="0" presId="urn:microsoft.com/office/officeart/2005/8/layout/process4"/>
    <dgm:cxn modelId="{37582A64-01A9-4357-A550-4369504F5319}" type="presParOf" srcId="{4D75352E-4EE7-4DF5-80B8-B58C4007BC26}" destId="{CE2C88DB-FAB5-4C2A-AFDE-C876201D773A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F3477CB4-8DA4-4DE9-B849-9DD9BAA42AD1}" type="doc">
      <dgm:prSet loTypeId="urn:microsoft.com/office/officeart/2005/8/layout/vList2" loCatId="list" qsTypeId="urn:microsoft.com/office/officeart/2005/8/quickstyle/simple3" qsCatId="simple" csTypeId="urn:microsoft.com/office/officeart/2005/8/colors/accent1_5" csCatId="accent1" phldr="1"/>
      <dgm:spPr/>
      <dgm:t>
        <a:bodyPr/>
        <a:lstStyle/>
        <a:p>
          <a:endParaRPr lang="ru-RU"/>
        </a:p>
      </dgm:t>
    </dgm:pt>
    <dgm:pt modelId="{6C9EF811-34B3-4336-8E60-A9A1EEAE51CF}">
      <dgm:prSet custT="1"/>
      <dgm:spPr/>
      <dgm:t>
        <a:bodyPr/>
        <a:lstStyle/>
        <a:p>
          <a:r>
            <a:rPr lang="ru-RU" sz="2400" b="1" dirty="0" smtClean="0"/>
            <a:t>они умеют самостоятельно работать с источником знаний</a:t>
          </a:r>
          <a:endParaRPr lang="ru-RU" sz="2400" dirty="0"/>
        </a:p>
      </dgm:t>
    </dgm:pt>
    <dgm:pt modelId="{7E4F6971-5483-4561-8A12-250C571BCA4F}" type="parTrans" cxnId="{F1A5954B-019E-49CD-B2E4-8A4B2CA6A156}">
      <dgm:prSet/>
      <dgm:spPr/>
      <dgm:t>
        <a:bodyPr/>
        <a:lstStyle/>
        <a:p>
          <a:endParaRPr lang="ru-RU"/>
        </a:p>
      </dgm:t>
    </dgm:pt>
    <dgm:pt modelId="{FBAE692E-07C8-4B46-8B42-8D3D29846A7D}" type="sibTrans" cxnId="{F1A5954B-019E-49CD-B2E4-8A4B2CA6A156}">
      <dgm:prSet/>
      <dgm:spPr/>
      <dgm:t>
        <a:bodyPr/>
        <a:lstStyle/>
        <a:p>
          <a:endParaRPr lang="ru-RU"/>
        </a:p>
      </dgm:t>
    </dgm:pt>
    <dgm:pt modelId="{76AF7177-5914-4A83-9445-6F2AFF6A807C}">
      <dgm:prSet custT="1"/>
      <dgm:spPr/>
      <dgm:t>
        <a:bodyPr/>
        <a:lstStyle/>
        <a:p>
          <a:r>
            <a:rPr lang="ru-RU" sz="2400" b="1" dirty="0" smtClean="0"/>
            <a:t>понимают и принимают учебные задания, проверяют свою работу и работу напарника, ведут контроль над своими действиями</a:t>
          </a:r>
          <a:endParaRPr lang="ru-RU" sz="2400" dirty="0"/>
        </a:p>
      </dgm:t>
    </dgm:pt>
    <dgm:pt modelId="{BC7B3409-0139-4CC1-B208-94A561E87042}" type="parTrans" cxnId="{15CE91D9-BADC-4F20-A180-175460F4F381}">
      <dgm:prSet/>
      <dgm:spPr/>
      <dgm:t>
        <a:bodyPr/>
        <a:lstStyle/>
        <a:p>
          <a:endParaRPr lang="ru-RU"/>
        </a:p>
      </dgm:t>
    </dgm:pt>
    <dgm:pt modelId="{19FDE7E2-B3BF-49D4-9B7D-4780E34F3B72}" type="sibTrans" cxnId="{15CE91D9-BADC-4F20-A180-175460F4F381}">
      <dgm:prSet/>
      <dgm:spPr/>
      <dgm:t>
        <a:bodyPr/>
        <a:lstStyle/>
        <a:p>
          <a:endParaRPr lang="ru-RU"/>
        </a:p>
      </dgm:t>
    </dgm:pt>
    <dgm:pt modelId="{57E81047-1526-4490-804B-7C2131AC151D}">
      <dgm:prSet custT="1"/>
      <dgm:spPr/>
      <dgm:t>
        <a:bodyPr/>
        <a:lstStyle/>
        <a:p>
          <a:r>
            <a:rPr lang="ru-RU" sz="2400" b="1" dirty="0" smtClean="0"/>
            <a:t>дают грамотное сравнение, анализ, обобщение, классификацию и систематизацию материала</a:t>
          </a:r>
          <a:endParaRPr lang="ru-RU" sz="2400" dirty="0"/>
        </a:p>
      </dgm:t>
    </dgm:pt>
    <dgm:pt modelId="{86479ADE-213E-4DF2-A178-0DCDBCF78550}" type="parTrans" cxnId="{D38BD9EE-729C-4E02-A4B2-5898EB4D4096}">
      <dgm:prSet/>
      <dgm:spPr/>
      <dgm:t>
        <a:bodyPr/>
        <a:lstStyle/>
        <a:p>
          <a:endParaRPr lang="ru-RU"/>
        </a:p>
      </dgm:t>
    </dgm:pt>
    <dgm:pt modelId="{32731833-4623-4543-A361-FCDC42586244}" type="sibTrans" cxnId="{D38BD9EE-729C-4E02-A4B2-5898EB4D4096}">
      <dgm:prSet/>
      <dgm:spPr/>
      <dgm:t>
        <a:bodyPr/>
        <a:lstStyle/>
        <a:p>
          <a:endParaRPr lang="ru-RU"/>
        </a:p>
      </dgm:t>
    </dgm:pt>
    <dgm:pt modelId="{BEA8FCC2-478D-4591-BC1D-34175B779CBE}">
      <dgm:prSet custT="1"/>
      <dgm:spPr/>
      <dgm:t>
        <a:bodyPr/>
        <a:lstStyle/>
        <a:p>
          <a:r>
            <a:rPr lang="ru-RU" sz="2400" b="1" dirty="0" smtClean="0"/>
            <a:t>с удовольствием участвуют в диспутах, грамотно ведут диалог</a:t>
          </a:r>
          <a:endParaRPr lang="ru-RU" sz="3700" dirty="0"/>
        </a:p>
      </dgm:t>
    </dgm:pt>
    <dgm:pt modelId="{017A2871-00F1-4C7A-86D9-2BEA7CFA5CD7}" type="parTrans" cxnId="{45FC3751-2100-450C-AFEE-CDFDE867C776}">
      <dgm:prSet/>
      <dgm:spPr/>
      <dgm:t>
        <a:bodyPr/>
        <a:lstStyle/>
        <a:p>
          <a:endParaRPr lang="ru-RU"/>
        </a:p>
      </dgm:t>
    </dgm:pt>
    <dgm:pt modelId="{7A598A02-8398-4C71-A08E-3A62265DF58F}" type="sibTrans" cxnId="{45FC3751-2100-450C-AFEE-CDFDE867C776}">
      <dgm:prSet/>
      <dgm:spPr/>
      <dgm:t>
        <a:bodyPr/>
        <a:lstStyle/>
        <a:p>
          <a:endParaRPr lang="ru-RU"/>
        </a:p>
      </dgm:t>
    </dgm:pt>
    <dgm:pt modelId="{B3DBDEA7-BCF0-41C5-BA54-E421C1D91510}">
      <dgm:prSet custT="1"/>
      <dgm:spPr/>
      <dgm:t>
        <a:bodyPr/>
        <a:lstStyle/>
        <a:p>
          <a:r>
            <a:rPr lang="ru-RU" sz="2400" b="1" dirty="0" smtClean="0"/>
            <a:t>особый стиль общения, в котором преобладает дух сотрудничества, сопереживания и взаимоуважения</a:t>
          </a:r>
          <a:endParaRPr lang="ru-RU" sz="2400" dirty="0"/>
        </a:p>
      </dgm:t>
    </dgm:pt>
    <dgm:pt modelId="{1BA066D5-381E-4BD7-9C4B-32958FF69711}" type="parTrans" cxnId="{14C3359B-80E7-46D0-B26E-F39C8C0100DE}">
      <dgm:prSet/>
      <dgm:spPr/>
      <dgm:t>
        <a:bodyPr/>
        <a:lstStyle/>
        <a:p>
          <a:endParaRPr lang="ru-RU"/>
        </a:p>
      </dgm:t>
    </dgm:pt>
    <dgm:pt modelId="{E231AA14-C881-46DD-BBD3-3AB9DABE0832}" type="sibTrans" cxnId="{14C3359B-80E7-46D0-B26E-F39C8C0100DE}">
      <dgm:prSet/>
      <dgm:spPr/>
      <dgm:t>
        <a:bodyPr/>
        <a:lstStyle/>
        <a:p>
          <a:endParaRPr lang="ru-RU"/>
        </a:p>
      </dgm:t>
    </dgm:pt>
    <dgm:pt modelId="{A90BE91D-13E9-4A9B-A19B-2A9AEA60D154}" type="pres">
      <dgm:prSet presAssocID="{F3477CB4-8DA4-4DE9-B849-9DD9BAA42AD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E5053C9-36DB-4B4E-8F8F-4878E9FBB9BC}" type="pres">
      <dgm:prSet presAssocID="{6C9EF811-34B3-4336-8E60-A9A1EEAE51CF}" presName="parentText" presStyleLbl="node1" presStyleIdx="0" presStyleCnt="5" custScaleY="40806" custLinFactY="-5553" custLinFactNeighborX="121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C1ABEC0-7329-49DB-BFD2-8CC0B68DEAFD}" type="pres">
      <dgm:prSet presAssocID="{FBAE692E-07C8-4B46-8B42-8D3D29846A7D}" presName="spacer" presStyleCnt="0"/>
      <dgm:spPr/>
    </dgm:pt>
    <dgm:pt modelId="{B2D8959A-B878-4BB7-ABD0-698164B220CE}" type="pres">
      <dgm:prSet presAssocID="{76AF7177-5914-4A83-9445-6F2AFF6A807C}" presName="parentText" presStyleLbl="node1" presStyleIdx="1" presStyleCnt="5" custScaleY="76151" custLinFactNeighborX="121" custLinFactNeighborY="-8076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61348B9-C2E4-4C08-ABE9-3091B3EDF2E2}" type="pres">
      <dgm:prSet presAssocID="{19FDE7E2-B3BF-49D4-9B7D-4780E34F3B72}" presName="spacer" presStyleCnt="0"/>
      <dgm:spPr/>
    </dgm:pt>
    <dgm:pt modelId="{E2BE93F8-12DB-4A3A-908E-B90DFE1D70F4}" type="pres">
      <dgm:prSet presAssocID="{57E81047-1526-4490-804B-7C2131AC151D}" presName="parentText" presStyleLbl="node1" presStyleIdx="2" presStyleCnt="5" custScaleY="70495" custLinFactNeighborX="121" custLinFactNeighborY="-4037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09FE901-21C1-40F5-AD98-0A65C89E6159}" type="pres">
      <dgm:prSet presAssocID="{32731833-4623-4543-A361-FCDC42586244}" presName="spacer" presStyleCnt="0"/>
      <dgm:spPr/>
    </dgm:pt>
    <dgm:pt modelId="{B22B72F3-A26E-4C46-AA6D-2FB8C4CC680D}" type="pres">
      <dgm:prSet presAssocID="{BEA8FCC2-478D-4591-BC1D-34175B779CBE}" presName="parentText" presStyleLbl="node1" presStyleIdx="3" presStyleCnt="5" custScaleY="4892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70E03BC-9D22-4F68-A48C-663345461746}" type="pres">
      <dgm:prSet presAssocID="{7A598A02-8398-4C71-A08E-3A62265DF58F}" presName="spacer" presStyleCnt="0"/>
      <dgm:spPr/>
    </dgm:pt>
    <dgm:pt modelId="{BD52CE71-0D15-4678-B966-1083F0F5AB9A}" type="pres">
      <dgm:prSet presAssocID="{B3DBDEA7-BCF0-41C5-BA54-E421C1D91510}" presName="parentText" presStyleLbl="node1" presStyleIdx="4" presStyleCnt="5" custScaleY="7342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4503CAF-02BD-454F-A5D9-75DB12A3F536}" type="presOf" srcId="{76AF7177-5914-4A83-9445-6F2AFF6A807C}" destId="{B2D8959A-B878-4BB7-ABD0-698164B220CE}" srcOrd="0" destOrd="0" presId="urn:microsoft.com/office/officeart/2005/8/layout/vList2"/>
    <dgm:cxn modelId="{D38BD9EE-729C-4E02-A4B2-5898EB4D4096}" srcId="{F3477CB4-8DA4-4DE9-B849-9DD9BAA42AD1}" destId="{57E81047-1526-4490-804B-7C2131AC151D}" srcOrd="2" destOrd="0" parTransId="{86479ADE-213E-4DF2-A178-0DCDBCF78550}" sibTransId="{32731833-4623-4543-A361-FCDC42586244}"/>
    <dgm:cxn modelId="{F1A5954B-019E-49CD-B2E4-8A4B2CA6A156}" srcId="{F3477CB4-8DA4-4DE9-B849-9DD9BAA42AD1}" destId="{6C9EF811-34B3-4336-8E60-A9A1EEAE51CF}" srcOrd="0" destOrd="0" parTransId="{7E4F6971-5483-4561-8A12-250C571BCA4F}" sibTransId="{FBAE692E-07C8-4B46-8B42-8D3D29846A7D}"/>
    <dgm:cxn modelId="{3F3AB4B4-A5AC-48AD-A735-AA78374BDE6C}" type="presOf" srcId="{F3477CB4-8DA4-4DE9-B849-9DD9BAA42AD1}" destId="{A90BE91D-13E9-4A9B-A19B-2A9AEA60D154}" srcOrd="0" destOrd="0" presId="urn:microsoft.com/office/officeart/2005/8/layout/vList2"/>
    <dgm:cxn modelId="{14C3359B-80E7-46D0-B26E-F39C8C0100DE}" srcId="{F3477CB4-8DA4-4DE9-B849-9DD9BAA42AD1}" destId="{B3DBDEA7-BCF0-41C5-BA54-E421C1D91510}" srcOrd="4" destOrd="0" parTransId="{1BA066D5-381E-4BD7-9C4B-32958FF69711}" sibTransId="{E231AA14-C881-46DD-BBD3-3AB9DABE0832}"/>
    <dgm:cxn modelId="{15CE91D9-BADC-4F20-A180-175460F4F381}" srcId="{F3477CB4-8DA4-4DE9-B849-9DD9BAA42AD1}" destId="{76AF7177-5914-4A83-9445-6F2AFF6A807C}" srcOrd="1" destOrd="0" parTransId="{BC7B3409-0139-4CC1-B208-94A561E87042}" sibTransId="{19FDE7E2-B3BF-49D4-9B7D-4780E34F3B72}"/>
    <dgm:cxn modelId="{32D84DEA-451C-41DD-8BFA-F13675BEE118}" type="presOf" srcId="{BEA8FCC2-478D-4591-BC1D-34175B779CBE}" destId="{B22B72F3-A26E-4C46-AA6D-2FB8C4CC680D}" srcOrd="0" destOrd="0" presId="urn:microsoft.com/office/officeart/2005/8/layout/vList2"/>
    <dgm:cxn modelId="{15FF6142-8F92-4DC1-BB9F-827BBB68F2B4}" type="presOf" srcId="{57E81047-1526-4490-804B-7C2131AC151D}" destId="{E2BE93F8-12DB-4A3A-908E-B90DFE1D70F4}" srcOrd="0" destOrd="0" presId="urn:microsoft.com/office/officeart/2005/8/layout/vList2"/>
    <dgm:cxn modelId="{9181DD30-B095-46CE-BF95-558352C5785D}" type="presOf" srcId="{6C9EF811-34B3-4336-8E60-A9A1EEAE51CF}" destId="{DE5053C9-36DB-4B4E-8F8F-4878E9FBB9BC}" srcOrd="0" destOrd="0" presId="urn:microsoft.com/office/officeart/2005/8/layout/vList2"/>
    <dgm:cxn modelId="{C9E80529-90A1-4CC9-BE49-124AEFB05020}" type="presOf" srcId="{B3DBDEA7-BCF0-41C5-BA54-E421C1D91510}" destId="{BD52CE71-0D15-4678-B966-1083F0F5AB9A}" srcOrd="0" destOrd="0" presId="urn:microsoft.com/office/officeart/2005/8/layout/vList2"/>
    <dgm:cxn modelId="{45FC3751-2100-450C-AFEE-CDFDE867C776}" srcId="{F3477CB4-8DA4-4DE9-B849-9DD9BAA42AD1}" destId="{BEA8FCC2-478D-4591-BC1D-34175B779CBE}" srcOrd="3" destOrd="0" parTransId="{017A2871-00F1-4C7A-86D9-2BEA7CFA5CD7}" sibTransId="{7A598A02-8398-4C71-A08E-3A62265DF58F}"/>
    <dgm:cxn modelId="{2A2BC2C9-1A7D-4E62-87BD-B5C2037CF168}" type="presParOf" srcId="{A90BE91D-13E9-4A9B-A19B-2A9AEA60D154}" destId="{DE5053C9-36DB-4B4E-8F8F-4878E9FBB9BC}" srcOrd="0" destOrd="0" presId="urn:microsoft.com/office/officeart/2005/8/layout/vList2"/>
    <dgm:cxn modelId="{00678FCA-BF64-45B1-9656-8E2F81AA1902}" type="presParOf" srcId="{A90BE91D-13E9-4A9B-A19B-2A9AEA60D154}" destId="{AC1ABEC0-7329-49DB-BFD2-8CC0B68DEAFD}" srcOrd="1" destOrd="0" presId="urn:microsoft.com/office/officeart/2005/8/layout/vList2"/>
    <dgm:cxn modelId="{D309E5C4-546C-4764-BB63-71799A17A511}" type="presParOf" srcId="{A90BE91D-13E9-4A9B-A19B-2A9AEA60D154}" destId="{B2D8959A-B878-4BB7-ABD0-698164B220CE}" srcOrd="2" destOrd="0" presId="urn:microsoft.com/office/officeart/2005/8/layout/vList2"/>
    <dgm:cxn modelId="{19AE8435-72D6-4BE2-8696-4893F59F5588}" type="presParOf" srcId="{A90BE91D-13E9-4A9B-A19B-2A9AEA60D154}" destId="{B61348B9-C2E4-4C08-ABE9-3091B3EDF2E2}" srcOrd="3" destOrd="0" presId="urn:microsoft.com/office/officeart/2005/8/layout/vList2"/>
    <dgm:cxn modelId="{3E0B06D4-B85B-42E4-8839-2BAEEFFA6DC3}" type="presParOf" srcId="{A90BE91D-13E9-4A9B-A19B-2A9AEA60D154}" destId="{E2BE93F8-12DB-4A3A-908E-B90DFE1D70F4}" srcOrd="4" destOrd="0" presId="urn:microsoft.com/office/officeart/2005/8/layout/vList2"/>
    <dgm:cxn modelId="{F225EC69-9F12-415F-AF32-432263C235F6}" type="presParOf" srcId="{A90BE91D-13E9-4A9B-A19B-2A9AEA60D154}" destId="{309FE901-21C1-40F5-AD98-0A65C89E6159}" srcOrd="5" destOrd="0" presId="urn:microsoft.com/office/officeart/2005/8/layout/vList2"/>
    <dgm:cxn modelId="{B30D3396-B968-45E9-8A72-D647EFB7BE2D}" type="presParOf" srcId="{A90BE91D-13E9-4A9B-A19B-2A9AEA60D154}" destId="{B22B72F3-A26E-4C46-AA6D-2FB8C4CC680D}" srcOrd="6" destOrd="0" presId="urn:microsoft.com/office/officeart/2005/8/layout/vList2"/>
    <dgm:cxn modelId="{DAACCDF2-2EA0-4C5C-BD35-C6596CCD6C75}" type="presParOf" srcId="{A90BE91D-13E9-4A9B-A19B-2A9AEA60D154}" destId="{F70E03BC-9D22-4F68-A48C-663345461746}" srcOrd="7" destOrd="0" presId="urn:microsoft.com/office/officeart/2005/8/layout/vList2"/>
    <dgm:cxn modelId="{865C80C6-CA00-4C43-85F0-0713C09D4EB2}" type="presParOf" srcId="{A90BE91D-13E9-4A9B-A19B-2A9AEA60D154}" destId="{BD52CE71-0D15-4678-B966-1083F0F5AB9A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DF3389C-C887-42D3-8A7B-F851A1E5CBC5}" type="doc">
      <dgm:prSet loTypeId="urn:microsoft.com/office/officeart/2005/8/layout/process4" loCatId="process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ru-RU"/>
        </a:p>
      </dgm:t>
    </dgm:pt>
    <dgm:pt modelId="{8C138D24-F9C1-41DB-936F-53C6912876B5}">
      <dgm:prSet custT="1"/>
      <dgm:spPr/>
      <dgm:t>
        <a:bodyPr/>
        <a:lstStyle/>
        <a:p>
          <a:pPr rtl="0"/>
          <a:r>
            <a:rPr lang="ru-RU" sz="3200" b="1" dirty="0" smtClean="0">
              <a:solidFill>
                <a:srgbClr val="C00000"/>
              </a:solidFill>
            </a:rPr>
            <a:t>Проблема: </a:t>
          </a:r>
          <a:endParaRPr lang="ru-RU" sz="3200" b="1" dirty="0">
            <a:solidFill>
              <a:srgbClr val="C00000"/>
            </a:solidFill>
          </a:endParaRPr>
        </a:p>
      </dgm:t>
    </dgm:pt>
    <dgm:pt modelId="{3D9D95BF-8FBE-4CE6-8303-4B8BFEE2C17B}" type="parTrans" cxnId="{FCC870EA-6999-47C9-9FB6-D9002895EA3F}">
      <dgm:prSet/>
      <dgm:spPr/>
      <dgm:t>
        <a:bodyPr/>
        <a:lstStyle/>
        <a:p>
          <a:endParaRPr lang="ru-RU"/>
        </a:p>
      </dgm:t>
    </dgm:pt>
    <dgm:pt modelId="{CE0D02A4-2348-45F9-B46E-FE3E19DF560A}" type="sibTrans" cxnId="{FCC870EA-6999-47C9-9FB6-D9002895EA3F}">
      <dgm:prSet/>
      <dgm:spPr/>
      <dgm:t>
        <a:bodyPr/>
        <a:lstStyle/>
        <a:p>
          <a:endParaRPr lang="ru-RU"/>
        </a:p>
      </dgm:t>
    </dgm:pt>
    <dgm:pt modelId="{ABE0CF2B-8A84-4EB5-BEAF-D9994C2E7306}">
      <dgm:prSet custT="1"/>
      <dgm:spPr/>
      <dgm:t>
        <a:bodyPr/>
        <a:lstStyle/>
        <a:p>
          <a:pPr rtl="0"/>
          <a:r>
            <a:rPr lang="ru-RU" sz="2800" b="1" i="1" dirty="0" smtClean="0">
              <a:solidFill>
                <a:schemeClr val="tx1"/>
              </a:solidFill>
            </a:rPr>
            <a:t>как развить у ребенка устойчивый интерес к учебе, к знаниям и потребность в их самостоятельном поиске, другими словами как активизировать познавательную деятельность в процессе обучения, как  научить учиться?</a:t>
          </a:r>
          <a:endParaRPr lang="ru-RU" sz="2800" b="1" i="1" dirty="0">
            <a:solidFill>
              <a:schemeClr val="tx1"/>
            </a:solidFill>
          </a:endParaRPr>
        </a:p>
      </dgm:t>
    </dgm:pt>
    <dgm:pt modelId="{6C42690B-1273-47DD-BE5F-AFEF0FA2D42C}" type="parTrans" cxnId="{BBC06266-A898-4486-BA7D-2FD039D0176C}">
      <dgm:prSet/>
      <dgm:spPr/>
      <dgm:t>
        <a:bodyPr/>
        <a:lstStyle/>
        <a:p>
          <a:endParaRPr lang="ru-RU"/>
        </a:p>
      </dgm:t>
    </dgm:pt>
    <dgm:pt modelId="{EC9064FE-4EB6-41C8-9415-F8FA29B69F6D}" type="sibTrans" cxnId="{BBC06266-A898-4486-BA7D-2FD039D0176C}">
      <dgm:prSet/>
      <dgm:spPr/>
      <dgm:t>
        <a:bodyPr/>
        <a:lstStyle/>
        <a:p>
          <a:endParaRPr lang="ru-RU"/>
        </a:p>
      </dgm:t>
    </dgm:pt>
    <dgm:pt modelId="{0F7EB993-88E8-405E-ACD1-40C76DF8E924}" type="pres">
      <dgm:prSet presAssocID="{DDF3389C-C887-42D3-8A7B-F851A1E5CBC5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3CDDE13-A3E1-42AC-92C3-275592809C92}" type="pres">
      <dgm:prSet presAssocID="{ABE0CF2B-8A84-4EB5-BEAF-D9994C2E7306}" presName="boxAndChildren" presStyleCnt="0"/>
      <dgm:spPr/>
    </dgm:pt>
    <dgm:pt modelId="{57474F0C-E9E9-4529-9511-097C0C3D08F1}" type="pres">
      <dgm:prSet presAssocID="{ABE0CF2B-8A84-4EB5-BEAF-D9994C2E7306}" presName="parentTextBox" presStyleLbl="node1" presStyleIdx="0" presStyleCnt="2"/>
      <dgm:spPr/>
      <dgm:t>
        <a:bodyPr/>
        <a:lstStyle/>
        <a:p>
          <a:endParaRPr lang="ru-RU"/>
        </a:p>
      </dgm:t>
    </dgm:pt>
    <dgm:pt modelId="{B91ECD71-36F3-45BC-9D09-404FAC0CF241}" type="pres">
      <dgm:prSet presAssocID="{CE0D02A4-2348-45F9-B46E-FE3E19DF560A}" presName="sp" presStyleCnt="0"/>
      <dgm:spPr/>
    </dgm:pt>
    <dgm:pt modelId="{DDC8F614-7FD4-4A1D-97E8-A09F8C17B297}" type="pres">
      <dgm:prSet presAssocID="{8C138D24-F9C1-41DB-936F-53C6912876B5}" presName="arrowAndChildren" presStyleCnt="0"/>
      <dgm:spPr/>
    </dgm:pt>
    <dgm:pt modelId="{DA84DC70-64B9-4341-A68D-A8DE8F791BC5}" type="pres">
      <dgm:prSet presAssocID="{8C138D24-F9C1-41DB-936F-53C6912876B5}" presName="parentTextArrow" presStyleLbl="node1" presStyleIdx="1" presStyleCnt="2" custScaleY="23433" custLinFactY="-7979" custLinFactNeighborX="1832" custLinFactNeighborY="-100000"/>
      <dgm:spPr/>
      <dgm:t>
        <a:bodyPr/>
        <a:lstStyle/>
        <a:p>
          <a:endParaRPr lang="ru-RU"/>
        </a:p>
      </dgm:t>
    </dgm:pt>
  </dgm:ptLst>
  <dgm:cxnLst>
    <dgm:cxn modelId="{BBC06266-A898-4486-BA7D-2FD039D0176C}" srcId="{DDF3389C-C887-42D3-8A7B-F851A1E5CBC5}" destId="{ABE0CF2B-8A84-4EB5-BEAF-D9994C2E7306}" srcOrd="1" destOrd="0" parTransId="{6C42690B-1273-47DD-BE5F-AFEF0FA2D42C}" sibTransId="{EC9064FE-4EB6-41C8-9415-F8FA29B69F6D}"/>
    <dgm:cxn modelId="{53B96BDC-F886-4877-A896-410A902690E7}" type="presOf" srcId="{ABE0CF2B-8A84-4EB5-BEAF-D9994C2E7306}" destId="{57474F0C-E9E9-4529-9511-097C0C3D08F1}" srcOrd="0" destOrd="0" presId="urn:microsoft.com/office/officeart/2005/8/layout/process4"/>
    <dgm:cxn modelId="{A549344E-23C9-46D9-AE1A-D47C5F069B19}" type="presOf" srcId="{8C138D24-F9C1-41DB-936F-53C6912876B5}" destId="{DA84DC70-64B9-4341-A68D-A8DE8F791BC5}" srcOrd="0" destOrd="0" presId="urn:microsoft.com/office/officeart/2005/8/layout/process4"/>
    <dgm:cxn modelId="{E6ED253D-848B-4288-A291-BE13235485BF}" type="presOf" srcId="{DDF3389C-C887-42D3-8A7B-F851A1E5CBC5}" destId="{0F7EB993-88E8-405E-ACD1-40C76DF8E924}" srcOrd="0" destOrd="0" presId="urn:microsoft.com/office/officeart/2005/8/layout/process4"/>
    <dgm:cxn modelId="{FCC870EA-6999-47C9-9FB6-D9002895EA3F}" srcId="{DDF3389C-C887-42D3-8A7B-F851A1E5CBC5}" destId="{8C138D24-F9C1-41DB-936F-53C6912876B5}" srcOrd="0" destOrd="0" parTransId="{3D9D95BF-8FBE-4CE6-8303-4B8BFEE2C17B}" sibTransId="{CE0D02A4-2348-45F9-B46E-FE3E19DF560A}"/>
    <dgm:cxn modelId="{D5FF5045-3E16-4B27-AE90-696842E71992}" type="presParOf" srcId="{0F7EB993-88E8-405E-ACD1-40C76DF8E924}" destId="{53CDDE13-A3E1-42AC-92C3-275592809C92}" srcOrd="0" destOrd="0" presId="urn:microsoft.com/office/officeart/2005/8/layout/process4"/>
    <dgm:cxn modelId="{0576F158-CFE7-4BAD-AAE0-BE0C09ABE03C}" type="presParOf" srcId="{53CDDE13-A3E1-42AC-92C3-275592809C92}" destId="{57474F0C-E9E9-4529-9511-097C0C3D08F1}" srcOrd="0" destOrd="0" presId="urn:microsoft.com/office/officeart/2005/8/layout/process4"/>
    <dgm:cxn modelId="{DCA8E65A-E79A-42EC-886C-825C2A85E8E9}" type="presParOf" srcId="{0F7EB993-88E8-405E-ACD1-40C76DF8E924}" destId="{B91ECD71-36F3-45BC-9D09-404FAC0CF241}" srcOrd="1" destOrd="0" presId="urn:microsoft.com/office/officeart/2005/8/layout/process4"/>
    <dgm:cxn modelId="{0959EE48-0339-47C0-BEBE-7FF6BE113462}" type="presParOf" srcId="{0F7EB993-88E8-405E-ACD1-40C76DF8E924}" destId="{DDC8F614-7FD4-4A1D-97E8-A09F8C17B297}" srcOrd="2" destOrd="0" presId="urn:microsoft.com/office/officeart/2005/8/layout/process4"/>
    <dgm:cxn modelId="{AD5E8E81-5CF5-4B16-B482-FE236C641408}" type="presParOf" srcId="{DDC8F614-7FD4-4A1D-97E8-A09F8C17B297}" destId="{DA84DC70-64B9-4341-A68D-A8DE8F791BC5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3477CB4-8DA4-4DE9-B849-9DD9BAA42AD1}" type="doc">
      <dgm:prSet loTypeId="urn:microsoft.com/office/officeart/2005/8/layout/vList2" loCatId="list" qsTypeId="urn:microsoft.com/office/officeart/2005/8/quickstyle/simple3" qsCatId="simple" csTypeId="urn:microsoft.com/office/officeart/2005/8/colors/accent1_5" csCatId="accent1" phldr="1"/>
      <dgm:spPr/>
      <dgm:t>
        <a:bodyPr/>
        <a:lstStyle/>
        <a:p>
          <a:endParaRPr lang="ru-RU"/>
        </a:p>
      </dgm:t>
    </dgm:pt>
    <dgm:pt modelId="{CA215C36-D350-4EFB-882F-F0D1F56A065B}">
      <dgm:prSet custT="1"/>
      <dgm:spPr/>
      <dgm:t>
        <a:bodyPr/>
        <a:lstStyle/>
        <a:p>
          <a:pPr rtl="0"/>
          <a:r>
            <a:rPr lang="ru-RU" sz="2400" b="1" dirty="0" smtClean="0"/>
            <a:t>формирование положительной учебной мотивации</a:t>
          </a:r>
          <a:endParaRPr lang="ru-RU" sz="2400" b="1" dirty="0"/>
        </a:p>
      </dgm:t>
    </dgm:pt>
    <dgm:pt modelId="{8C72D514-BA06-4760-9B66-2F03EA3EFD9F}" type="parTrans" cxnId="{4CF0707B-D8CA-4A31-AD14-0A8586012307}">
      <dgm:prSet/>
      <dgm:spPr/>
      <dgm:t>
        <a:bodyPr/>
        <a:lstStyle/>
        <a:p>
          <a:endParaRPr lang="ru-RU"/>
        </a:p>
      </dgm:t>
    </dgm:pt>
    <dgm:pt modelId="{822B70DD-E031-40D4-86C0-4A18EAD96446}" type="sibTrans" cxnId="{4CF0707B-D8CA-4A31-AD14-0A8586012307}">
      <dgm:prSet/>
      <dgm:spPr/>
      <dgm:t>
        <a:bodyPr/>
        <a:lstStyle/>
        <a:p>
          <a:endParaRPr lang="ru-RU"/>
        </a:p>
      </dgm:t>
    </dgm:pt>
    <dgm:pt modelId="{30BB01E4-83B8-4802-A01A-DDC89C575EC0}">
      <dgm:prSet custT="1"/>
      <dgm:spPr/>
      <dgm:t>
        <a:bodyPr/>
        <a:lstStyle/>
        <a:p>
          <a:pPr rtl="0"/>
          <a:r>
            <a:rPr lang="ru-RU" sz="2400" b="1" dirty="0" smtClean="0"/>
            <a:t>повышение познавательной активности обучающихся</a:t>
          </a:r>
          <a:endParaRPr lang="ru-RU" sz="2400" b="1" dirty="0"/>
        </a:p>
      </dgm:t>
    </dgm:pt>
    <dgm:pt modelId="{74F801D4-0DA5-45B5-9EBB-B4D5B5CA40B4}" type="parTrans" cxnId="{B189D245-8D35-4A95-8EB9-12F098F34D7A}">
      <dgm:prSet/>
      <dgm:spPr/>
      <dgm:t>
        <a:bodyPr/>
        <a:lstStyle/>
        <a:p>
          <a:endParaRPr lang="ru-RU"/>
        </a:p>
      </dgm:t>
    </dgm:pt>
    <dgm:pt modelId="{4A73DE8B-E525-4630-9743-F720315F92E2}" type="sibTrans" cxnId="{B189D245-8D35-4A95-8EB9-12F098F34D7A}">
      <dgm:prSet/>
      <dgm:spPr/>
      <dgm:t>
        <a:bodyPr/>
        <a:lstStyle/>
        <a:p>
          <a:endParaRPr lang="ru-RU"/>
        </a:p>
      </dgm:t>
    </dgm:pt>
    <dgm:pt modelId="{99BC458F-4D59-4B44-9F80-3019E9E89EB1}">
      <dgm:prSet custT="1"/>
      <dgm:spPr/>
      <dgm:t>
        <a:bodyPr/>
        <a:lstStyle/>
        <a:p>
          <a:pPr rtl="0"/>
          <a:r>
            <a:rPr lang="ru-RU" sz="2300" b="1" dirty="0" smtClean="0"/>
            <a:t>активное вовлечение обучающихся в образовательный процесс</a:t>
          </a:r>
          <a:endParaRPr lang="ru-RU" sz="2300" b="1" dirty="0"/>
        </a:p>
      </dgm:t>
    </dgm:pt>
    <dgm:pt modelId="{E9136EE1-AACA-486B-8557-04AE3173105B}" type="parTrans" cxnId="{8DE3133A-577F-4D70-8E0C-611792DA2AA3}">
      <dgm:prSet/>
      <dgm:spPr/>
      <dgm:t>
        <a:bodyPr/>
        <a:lstStyle/>
        <a:p>
          <a:endParaRPr lang="ru-RU"/>
        </a:p>
      </dgm:t>
    </dgm:pt>
    <dgm:pt modelId="{A6B85221-AD59-42BF-91DA-B7CC58363756}" type="sibTrans" cxnId="{8DE3133A-577F-4D70-8E0C-611792DA2AA3}">
      <dgm:prSet/>
      <dgm:spPr/>
      <dgm:t>
        <a:bodyPr/>
        <a:lstStyle/>
        <a:p>
          <a:endParaRPr lang="ru-RU"/>
        </a:p>
      </dgm:t>
    </dgm:pt>
    <dgm:pt modelId="{A5F6B7D8-FD1C-40CD-B6DB-D4F22D31295D}">
      <dgm:prSet custT="1"/>
      <dgm:spPr/>
      <dgm:t>
        <a:bodyPr/>
        <a:lstStyle/>
        <a:p>
          <a:pPr rtl="0"/>
          <a:r>
            <a:rPr lang="ru-RU" sz="2400" b="1" dirty="0" smtClean="0"/>
            <a:t>стимулирование самостоятельной деятельности</a:t>
          </a:r>
          <a:endParaRPr lang="ru-RU" sz="2400" b="1" dirty="0"/>
        </a:p>
      </dgm:t>
    </dgm:pt>
    <dgm:pt modelId="{34DCA208-AB1D-4597-81C1-7A3B13DE6264}" type="parTrans" cxnId="{FC3FB8DB-D289-47CA-A2A6-105BDBA932AA}">
      <dgm:prSet/>
      <dgm:spPr/>
      <dgm:t>
        <a:bodyPr/>
        <a:lstStyle/>
        <a:p>
          <a:endParaRPr lang="ru-RU"/>
        </a:p>
      </dgm:t>
    </dgm:pt>
    <dgm:pt modelId="{DF8AB14F-F0AA-4B54-B79D-1232729DC2D7}" type="sibTrans" cxnId="{FC3FB8DB-D289-47CA-A2A6-105BDBA932AA}">
      <dgm:prSet/>
      <dgm:spPr/>
      <dgm:t>
        <a:bodyPr/>
        <a:lstStyle/>
        <a:p>
          <a:endParaRPr lang="ru-RU"/>
        </a:p>
      </dgm:t>
    </dgm:pt>
    <dgm:pt modelId="{95146217-604E-4E15-A632-A19EFBC12746}">
      <dgm:prSet custT="1"/>
      <dgm:spPr/>
      <dgm:t>
        <a:bodyPr/>
        <a:lstStyle/>
        <a:p>
          <a:pPr rtl="0"/>
          <a:r>
            <a:rPr lang="ru-RU" sz="2300" b="1" dirty="0" smtClean="0"/>
            <a:t>развитие творческих способностей и нестандартности мышления</a:t>
          </a:r>
          <a:endParaRPr lang="ru-RU" sz="2300" b="1" dirty="0"/>
        </a:p>
      </dgm:t>
    </dgm:pt>
    <dgm:pt modelId="{03FD271B-CD79-43E6-A35D-E55E8FFFAD7C}" type="parTrans" cxnId="{87EBE563-B068-4F23-8FD5-A05135C6532C}">
      <dgm:prSet/>
      <dgm:spPr/>
      <dgm:t>
        <a:bodyPr/>
        <a:lstStyle/>
        <a:p>
          <a:endParaRPr lang="ru-RU"/>
        </a:p>
      </dgm:t>
    </dgm:pt>
    <dgm:pt modelId="{B05B9255-E34C-4CBE-9F72-D3C295B2FDCD}" type="sibTrans" cxnId="{87EBE563-B068-4F23-8FD5-A05135C6532C}">
      <dgm:prSet/>
      <dgm:spPr/>
      <dgm:t>
        <a:bodyPr/>
        <a:lstStyle/>
        <a:p>
          <a:endParaRPr lang="ru-RU"/>
        </a:p>
      </dgm:t>
    </dgm:pt>
    <dgm:pt modelId="{59E8D914-122D-442F-A100-A33AA6350809}">
      <dgm:prSet custT="1"/>
      <dgm:spPr/>
      <dgm:t>
        <a:bodyPr/>
        <a:lstStyle/>
        <a:p>
          <a:pPr rtl="0"/>
          <a:r>
            <a:rPr lang="ru-RU" sz="2300" b="1" dirty="0" smtClean="0"/>
            <a:t>развитие коммуникативно-эмоциональной сферы личности обучающегося</a:t>
          </a:r>
          <a:endParaRPr lang="ru-RU" sz="2300" b="1" dirty="0"/>
        </a:p>
      </dgm:t>
    </dgm:pt>
    <dgm:pt modelId="{E75AD4A8-9885-43F9-9204-41343291C42E}" type="parTrans" cxnId="{9C28A210-0A33-466C-A9DF-60ECC9F85F59}">
      <dgm:prSet/>
      <dgm:spPr/>
      <dgm:t>
        <a:bodyPr/>
        <a:lstStyle/>
        <a:p>
          <a:endParaRPr lang="ru-RU"/>
        </a:p>
      </dgm:t>
    </dgm:pt>
    <dgm:pt modelId="{05B8E040-214E-4B57-972C-663947A4FD52}" type="sibTrans" cxnId="{9C28A210-0A33-466C-A9DF-60ECC9F85F59}">
      <dgm:prSet/>
      <dgm:spPr/>
      <dgm:t>
        <a:bodyPr/>
        <a:lstStyle/>
        <a:p>
          <a:endParaRPr lang="ru-RU"/>
        </a:p>
      </dgm:t>
    </dgm:pt>
    <dgm:pt modelId="{1A93B179-85B6-4C6F-8A71-5FDE4D6EEB40}">
      <dgm:prSet custT="1"/>
      <dgm:spPr/>
      <dgm:t>
        <a:bodyPr/>
        <a:lstStyle/>
        <a:p>
          <a:pPr rtl="0"/>
          <a:r>
            <a:rPr lang="ru-RU" sz="2200" b="1" dirty="0" smtClean="0"/>
            <a:t>раскрытие личностно-индивидуальных возможностей каждого обучающегося и определение условий для их проявления и развития</a:t>
          </a:r>
          <a:endParaRPr lang="ru-RU" sz="2200" b="1" dirty="0"/>
        </a:p>
      </dgm:t>
    </dgm:pt>
    <dgm:pt modelId="{8DC44BEA-3BBE-45DE-AE0D-C8EAFD0DE8D5}" type="parTrans" cxnId="{34A32127-2282-4381-885F-6C3F8CF6C2F9}">
      <dgm:prSet/>
      <dgm:spPr/>
      <dgm:t>
        <a:bodyPr/>
        <a:lstStyle/>
        <a:p>
          <a:endParaRPr lang="ru-RU"/>
        </a:p>
      </dgm:t>
    </dgm:pt>
    <dgm:pt modelId="{7EEFA9E0-FE40-44DF-9F2F-8B5A741BB51C}" type="sibTrans" cxnId="{34A32127-2282-4381-885F-6C3F8CF6C2F9}">
      <dgm:prSet/>
      <dgm:spPr/>
      <dgm:t>
        <a:bodyPr/>
        <a:lstStyle/>
        <a:p>
          <a:endParaRPr lang="ru-RU"/>
        </a:p>
      </dgm:t>
    </dgm:pt>
    <dgm:pt modelId="{E07D1D4D-71B5-4640-AE62-CA222CCF4F89}">
      <dgm:prSet custT="1"/>
      <dgm:spPr/>
      <dgm:t>
        <a:bodyPr/>
        <a:lstStyle/>
        <a:p>
          <a:pPr rtl="0"/>
          <a:r>
            <a:rPr lang="ru-RU" sz="2300" b="1" dirty="0" smtClean="0"/>
            <a:t>развитие навыков самостоятельного умственного труда</a:t>
          </a:r>
          <a:endParaRPr lang="ru-RU" sz="2300" b="1" dirty="0"/>
        </a:p>
      </dgm:t>
    </dgm:pt>
    <dgm:pt modelId="{649805EA-2ABC-444A-96F9-E617419B1CE8}" type="parTrans" cxnId="{B3EC9B86-7AA4-4365-BD92-E616C9D17F03}">
      <dgm:prSet/>
      <dgm:spPr/>
      <dgm:t>
        <a:bodyPr/>
        <a:lstStyle/>
        <a:p>
          <a:endParaRPr lang="ru-RU"/>
        </a:p>
      </dgm:t>
    </dgm:pt>
    <dgm:pt modelId="{A5255B18-8EBA-43C3-BC7C-87EEF09E325E}" type="sibTrans" cxnId="{B3EC9B86-7AA4-4365-BD92-E616C9D17F03}">
      <dgm:prSet/>
      <dgm:spPr/>
      <dgm:t>
        <a:bodyPr/>
        <a:lstStyle/>
        <a:p>
          <a:endParaRPr lang="ru-RU"/>
        </a:p>
      </dgm:t>
    </dgm:pt>
    <dgm:pt modelId="{A90BE91D-13E9-4A9B-A19B-2A9AEA60D154}" type="pres">
      <dgm:prSet presAssocID="{F3477CB4-8DA4-4DE9-B849-9DD9BAA42AD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E8A36EE-94AF-4044-B98D-4EEEA53214FC}" type="pres">
      <dgm:prSet presAssocID="{CA215C36-D350-4EFB-882F-F0D1F56A065B}" presName="parentText" presStyleLbl="node1" presStyleIdx="0" presStyleCnt="8" custScaleY="29305" custLinFactNeighborY="2570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80B0C27-3AF9-4B93-8BD1-11D1F395CADE}" type="pres">
      <dgm:prSet presAssocID="{822B70DD-E031-40D4-86C0-4A18EAD96446}" presName="spacer" presStyleCnt="0"/>
      <dgm:spPr/>
    </dgm:pt>
    <dgm:pt modelId="{F4410F95-18D9-45C7-8B3A-D76CE37F1DF5}" type="pres">
      <dgm:prSet presAssocID="{30BB01E4-83B8-4802-A01A-DDC89C575EC0}" presName="parentText" presStyleLbl="node1" presStyleIdx="1" presStyleCnt="8" custScaleY="25521" custLinFactNeighborX="607" custLinFactNeighborY="3637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6073D22-098A-40EE-AC0D-F8591E7EFE44}" type="pres">
      <dgm:prSet presAssocID="{4A73DE8B-E525-4630-9743-F720315F92E2}" presName="spacer" presStyleCnt="0"/>
      <dgm:spPr/>
    </dgm:pt>
    <dgm:pt modelId="{293B4DA6-AAB2-4263-917C-8E75C2BE0426}" type="pres">
      <dgm:prSet presAssocID="{99BC458F-4D59-4B44-9F80-3019E9E89EB1}" presName="parentText" presStyleLbl="node1" presStyleIdx="2" presStyleCnt="8" custScaleY="43910" custLinFactNeighborX="-243" custLinFactNeighborY="7866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EC272AB-3792-4AAA-8964-C847F187F955}" type="pres">
      <dgm:prSet presAssocID="{A6B85221-AD59-42BF-91DA-B7CC58363756}" presName="spacer" presStyleCnt="0"/>
      <dgm:spPr/>
    </dgm:pt>
    <dgm:pt modelId="{386C6419-3491-490A-B7CB-9F81403B28D2}" type="pres">
      <dgm:prSet presAssocID="{A5F6B7D8-FD1C-40CD-B6DB-D4F22D31295D}" presName="parentText" presStyleLbl="node1" presStyleIdx="3" presStyleCnt="8" custScaleY="43058" custLinFactNeighborY="6287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6D45BC6-DE83-406E-B348-D28BF1F7DACF}" type="pres">
      <dgm:prSet presAssocID="{DF8AB14F-F0AA-4B54-B79D-1232729DC2D7}" presName="spacer" presStyleCnt="0"/>
      <dgm:spPr/>
    </dgm:pt>
    <dgm:pt modelId="{94672F68-53BB-4F60-AD02-280618FD2B91}" type="pres">
      <dgm:prSet presAssocID="{95146217-604E-4E15-A632-A19EFBC12746}" presName="parentText" presStyleLbl="node1" presStyleIdx="4" presStyleCnt="8" custScaleY="43507" custLinFactNeighborY="7603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81843EF-A452-4A69-B895-F55BB80BFCBB}" type="pres">
      <dgm:prSet presAssocID="{B05B9255-E34C-4CBE-9F72-D3C295B2FDCD}" presName="spacer" presStyleCnt="0"/>
      <dgm:spPr/>
    </dgm:pt>
    <dgm:pt modelId="{BE65B486-5536-47FE-AABB-71F7F6723E00}" type="pres">
      <dgm:prSet presAssocID="{59E8D914-122D-442F-A100-A33AA6350809}" presName="parentText" presStyleLbl="node1" presStyleIdx="5" presStyleCnt="8" custScaleY="64466" custLinFactNeighborX="121" custLinFactNeighborY="5243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7B86BF5-3054-4E69-BEAB-81AEDC942414}" type="pres">
      <dgm:prSet presAssocID="{05B8E040-214E-4B57-972C-663947A4FD52}" presName="spacer" presStyleCnt="0"/>
      <dgm:spPr/>
    </dgm:pt>
    <dgm:pt modelId="{C7F805D5-3DC9-4DC9-8BBE-5D2027D3AA18}" type="pres">
      <dgm:prSet presAssocID="{1A93B179-85B6-4C6F-8A71-5FDE4D6EEB40}" presName="parentText" presStyleLbl="node1" presStyleIdx="6" presStyleCnt="8" custScaleY="51259" custLinFactNeighborX="121" custLinFactNeighborY="3413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45E384E-EDDB-46DA-B489-415097751F08}" type="pres">
      <dgm:prSet presAssocID="{7EEFA9E0-FE40-44DF-9F2F-8B5A741BB51C}" presName="spacer" presStyleCnt="0"/>
      <dgm:spPr/>
    </dgm:pt>
    <dgm:pt modelId="{994E69AB-37AF-4734-97F0-E8719CE3C17B}" type="pres">
      <dgm:prSet presAssocID="{E07D1D4D-71B5-4640-AE62-CA222CCF4F89}" presName="parentText" presStyleLbl="node1" presStyleIdx="7" presStyleCnt="8" custScaleY="54648" custLinFactY="68289" custLinFactNeighborX="-180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DE3133A-577F-4D70-8E0C-611792DA2AA3}" srcId="{F3477CB4-8DA4-4DE9-B849-9DD9BAA42AD1}" destId="{99BC458F-4D59-4B44-9F80-3019E9E89EB1}" srcOrd="2" destOrd="0" parTransId="{E9136EE1-AACA-486B-8557-04AE3173105B}" sibTransId="{A6B85221-AD59-42BF-91DA-B7CC58363756}"/>
    <dgm:cxn modelId="{87EBE563-B068-4F23-8FD5-A05135C6532C}" srcId="{F3477CB4-8DA4-4DE9-B849-9DD9BAA42AD1}" destId="{95146217-604E-4E15-A632-A19EFBC12746}" srcOrd="4" destOrd="0" parTransId="{03FD271B-CD79-43E6-A35D-E55E8FFFAD7C}" sibTransId="{B05B9255-E34C-4CBE-9F72-D3C295B2FDCD}"/>
    <dgm:cxn modelId="{AE174AB1-92B4-4FB9-8084-5BA45FA08410}" type="presOf" srcId="{30BB01E4-83B8-4802-A01A-DDC89C575EC0}" destId="{F4410F95-18D9-45C7-8B3A-D76CE37F1DF5}" srcOrd="0" destOrd="0" presId="urn:microsoft.com/office/officeart/2005/8/layout/vList2"/>
    <dgm:cxn modelId="{20828DA6-11F9-4C9A-9120-699FC6C92E78}" type="presOf" srcId="{A5F6B7D8-FD1C-40CD-B6DB-D4F22D31295D}" destId="{386C6419-3491-490A-B7CB-9F81403B28D2}" srcOrd="0" destOrd="0" presId="urn:microsoft.com/office/officeart/2005/8/layout/vList2"/>
    <dgm:cxn modelId="{FC3FB8DB-D289-47CA-A2A6-105BDBA932AA}" srcId="{F3477CB4-8DA4-4DE9-B849-9DD9BAA42AD1}" destId="{A5F6B7D8-FD1C-40CD-B6DB-D4F22D31295D}" srcOrd="3" destOrd="0" parTransId="{34DCA208-AB1D-4597-81C1-7A3B13DE6264}" sibTransId="{DF8AB14F-F0AA-4B54-B79D-1232729DC2D7}"/>
    <dgm:cxn modelId="{52CC8D91-55B9-4BB1-9D94-8AFF248AA542}" type="presOf" srcId="{CA215C36-D350-4EFB-882F-F0D1F56A065B}" destId="{8E8A36EE-94AF-4044-B98D-4EEEA53214FC}" srcOrd="0" destOrd="0" presId="urn:microsoft.com/office/officeart/2005/8/layout/vList2"/>
    <dgm:cxn modelId="{9C28A210-0A33-466C-A9DF-60ECC9F85F59}" srcId="{F3477CB4-8DA4-4DE9-B849-9DD9BAA42AD1}" destId="{59E8D914-122D-442F-A100-A33AA6350809}" srcOrd="5" destOrd="0" parTransId="{E75AD4A8-9885-43F9-9204-41343291C42E}" sibTransId="{05B8E040-214E-4B57-972C-663947A4FD52}"/>
    <dgm:cxn modelId="{49498619-D616-40BF-9DA7-747867EE95D2}" type="presOf" srcId="{95146217-604E-4E15-A632-A19EFBC12746}" destId="{94672F68-53BB-4F60-AD02-280618FD2B91}" srcOrd="0" destOrd="0" presId="urn:microsoft.com/office/officeart/2005/8/layout/vList2"/>
    <dgm:cxn modelId="{B3EC9B86-7AA4-4365-BD92-E616C9D17F03}" srcId="{F3477CB4-8DA4-4DE9-B849-9DD9BAA42AD1}" destId="{E07D1D4D-71B5-4640-AE62-CA222CCF4F89}" srcOrd="7" destOrd="0" parTransId="{649805EA-2ABC-444A-96F9-E617419B1CE8}" sibTransId="{A5255B18-8EBA-43C3-BC7C-87EEF09E325E}"/>
    <dgm:cxn modelId="{3AEBB175-DD0A-428F-B727-764834B16F4A}" type="presOf" srcId="{F3477CB4-8DA4-4DE9-B849-9DD9BAA42AD1}" destId="{A90BE91D-13E9-4A9B-A19B-2A9AEA60D154}" srcOrd="0" destOrd="0" presId="urn:microsoft.com/office/officeart/2005/8/layout/vList2"/>
    <dgm:cxn modelId="{F4063554-D501-46FB-BBF7-A2E3AF3F2ACC}" type="presOf" srcId="{99BC458F-4D59-4B44-9F80-3019E9E89EB1}" destId="{293B4DA6-AAB2-4263-917C-8E75C2BE0426}" srcOrd="0" destOrd="0" presId="urn:microsoft.com/office/officeart/2005/8/layout/vList2"/>
    <dgm:cxn modelId="{B189D245-8D35-4A95-8EB9-12F098F34D7A}" srcId="{F3477CB4-8DA4-4DE9-B849-9DD9BAA42AD1}" destId="{30BB01E4-83B8-4802-A01A-DDC89C575EC0}" srcOrd="1" destOrd="0" parTransId="{74F801D4-0DA5-45B5-9EBB-B4D5B5CA40B4}" sibTransId="{4A73DE8B-E525-4630-9743-F720315F92E2}"/>
    <dgm:cxn modelId="{6FCFCB9B-4AA6-4793-815D-C37311B2079D}" type="presOf" srcId="{1A93B179-85B6-4C6F-8A71-5FDE4D6EEB40}" destId="{C7F805D5-3DC9-4DC9-8BBE-5D2027D3AA18}" srcOrd="0" destOrd="0" presId="urn:microsoft.com/office/officeart/2005/8/layout/vList2"/>
    <dgm:cxn modelId="{4CF0707B-D8CA-4A31-AD14-0A8586012307}" srcId="{F3477CB4-8DA4-4DE9-B849-9DD9BAA42AD1}" destId="{CA215C36-D350-4EFB-882F-F0D1F56A065B}" srcOrd="0" destOrd="0" parTransId="{8C72D514-BA06-4760-9B66-2F03EA3EFD9F}" sibTransId="{822B70DD-E031-40D4-86C0-4A18EAD96446}"/>
    <dgm:cxn modelId="{34A32127-2282-4381-885F-6C3F8CF6C2F9}" srcId="{F3477CB4-8DA4-4DE9-B849-9DD9BAA42AD1}" destId="{1A93B179-85B6-4C6F-8A71-5FDE4D6EEB40}" srcOrd="6" destOrd="0" parTransId="{8DC44BEA-3BBE-45DE-AE0D-C8EAFD0DE8D5}" sibTransId="{7EEFA9E0-FE40-44DF-9F2F-8B5A741BB51C}"/>
    <dgm:cxn modelId="{CC404503-EDE6-451A-950C-8E21D377F12B}" type="presOf" srcId="{59E8D914-122D-442F-A100-A33AA6350809}" destId="{BE65B486-5536-47FE-AABB-71F7F6723E00}" srcOrd="0" destOrd="0" presId="urn:microsoft.com/office/officeart/2005/8/layout/vList2"/>
    <dgm:cxn modelId="{430DDCE8-0E13-4E45-85E7-55F729E9D481}" type="presOf" srcId="{E07D1D4D-71B5-4640-AE62-CA222CCF4F89}" destId="{994E69AB-37AF-4734-97F0-E8719CE3C17B}" srcOrd="0" destOrd="0" presId="urn:microsoft.com/office/officeart/2005/8/layout/vList2"/>
    <dgm:cxn modelId="{CE2725AD-5A84-47EC-8CF7-9C264F03CA90}" type="presParOf" srcId="{A90BE91D-13E9-4A9B-A19B-2A9AEA60D154}" destId="{8E8A36EE-94AF-4044-B98D-4EEEA53214FC}" srcOrd="0" destOrd="0" presId="urn:microsoft.com/office/officeart/2005/8/layout/vList2"/>
    <dgm:cxn modelId="{04215B07-E839-4DEF-AF4D-D23AC79BA048}" type="presParOf" srcId="{A90BE91D-13E9-4A9B-A19B-2A9AEA60D154}" destId="{F80B0C27-3AF9-4B93-8BD1-11D1F395CADE}" srcOrd="1" destOrd="0" presId="urn:microsoft.com/office/officeart/2005/8/layout/vList2"/>
    <dgm:cxn modelId="{8B6C1D4F-53EF-412A-A0C7-A7E0774CB555}" type="presParOf" srcId="{A90BE91D-13E9-4A9B-A19B-2A9AEA60D154}" destId="{F4410F95-18D9-45C7-8B3A-D76CE37F1DF5}" srcOrd="2" destOrd="0" presId="urn:microsoft.com/office/officeart/2005/8/layout/vList2"/>
    <dgm:cxn modelId="{A4D5C668-C917-44CE-A22E-F702CD91E7FE}" type="presParOf" srcId="{A90BE91D-13E9-4A9B-A19B-2A9AEA60D154}" destId="{A6073D22-098A-40EE-AC0D-F8591E7EFE44}" srcOrd="3" destOrd="0" presId="urn:microsoft.com/office/officeart/2005/8/layout/vList2"/>
    <dgm:cxn modelId="{C806C6FF-8503-44B2-867C-29552D740D98}" type="presParOf" srcId="{A90BE91D-13E9-4A9B-A19B-2A9AEA60D154}" destId="{293B4DA6-AAB2-4263-917C-8E75C2BE0426}" srcOrd="4" destOrd="0" presId="urn:microsoft.com/office/officeart/2005/8/layout/vList2"/>
    <dgm:cxn modelId="{8E1B4273-48BD-411B-9790-09335169D119}" type="presParOf" srcId="{A90BE91D-13E9-4A9B-A19B-2A9AEA60D154}" destId="{1EC272AB-3792-4AAA-8964-C847F187F955}" srcOrd="5" destOrd="0" presId="urn:microsoft.com/office/officeart/2005/8/layout/vList2"/>
    <dgm:cxn modelId="{398CCAFC-FCDB-4E3F-9288-008BE3484CA1}" type="presParOf" srcId="{A90BE91D-13E9-4A9B-A19B-2A9AEA60D154}" destId="{386C6419-3491-490A-B7CB-9F81403B28D2}" srcOrd="6" destOrd="0" presId="urn:microsoft.com/office/officeart/2005/8/layout/vList2"/>
    <dgm:cxn modelId="{258D2A8D-7F99-4A17-AD00-19975BBBB09D}" type="presParOf" srcId="{A90BE91D-13E9-4A9B-A19B-2A9AEA60D154}" destId="{B6D45BC6-DE83-406E-B348-D28BF1F7DACF}" srcOrd="7" destOrd="0" presId="urn:microsoft.com/office/officeart/2005/8/layout/vList2"/>
    <dgm:cxn modelId="{77460823-CC38-458A-8180-653347B26EFA}" type="presParOf" srcId="{A90BE91D-13E9-4A9B-A19B-2A9AEA60D154}" destId="{94672F68-53BB-4F60-AD02-280618FD2B91}" srcOrd="8" destOrd="0" presId="urn:microsoft.com/office/officeart/2005/8/layout/vList2"/>
    <dgm:cxn modelId="{91F95E1A-DF23-4643-BD82-841A4ECA4871}" type="presParOf" srcId="{A90BE91D-13E9-4A9B-A19B-2A9AEA60D154}" destId="{D81843EF-A452-4A69-B895-F55BB80BFCBB}" srcOrd="9" destOrd="0" presId="urn:microsoft.com/office/officeart/2005/8/layout/vList2"/>
    <dgm:cxn modelId="{F348F0F6-32FB-41D5-9944-521F0CCB59F7}" type="presParOf" srcId="{A90BE91D-13E9-4A9B-A19B-2A9AEA60D154}" destId="{BE65B486-5536-47FE-AABB-71F7F6723E00}" srcOrd="10" destOrd="0" presId="urn:microsoft.com/office/officeart/2005/8/layout/vList2"/>
    <dgm:cxn modelId="{F7F78E72-E72D-41E7-93A2-63C9B530F1F0}" type="presParOf" srcId="{A90BE91D-13E9-4A9B-A19B-2A9AEA60D154}" destId="{77B86BF5-3054-4E69-BEAB-81AEDC942414}" srcOrd="11" destOrd="0" presId="urn:microsoft.com/office/officeart/2005/8/layout/vList2"/>
    <dgm:cxn modelId="{8A96B03C-9E92-4003-826C-1184C863525C}" type="presParOf" srcId="{A90BE91D-13E9-4A9B-A19B-2A9AEA60D154}" destId="{C7F805D5-3DC9-4DC9-8BBE-5D2027D3AA18}" srcOrd="12" destOrd="0" presId="urn:microsoft.com/office/officeart/2005/8/layout/vList2"/>
    <dgm:cxn modelId="{36B259B1-68A1-4AEC-BA3A-19DB8CD1AE66}" type="presParOf" srcId="{A90BE91D-13E9-4A9B-A19B-2A9AEA60D154}" destId="{F45E384E-EDDB-46DA-B489-415097751F08}" srcOrd="13" destOrd="0" presId="urn:microsoft.com/office/officeart/2005/8/layout/vList2"/>
    <dgm:cxn modelId="{79461035-9375-4CA6-B832-AF7426270C4F}" type="presParOf" srcId="{A90BE91D-13E9-4A9B-A19B-2A9AEA60D154}" destId="{994E69AB-37AF-4734-97F0-E8719CE3C17B}" srcOrd="1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B8B3751-C039-4D36-AA09-07693AFF805E}" type="doc">
      <dgm:prSet loTypeId="urn:microsoft.com/office/officeart/2008/layout/VerticalCurvedList" loCatId="list" qsTypeId="urn:microsoft.com/office/officeart/2005/8/quickstyle/simple1" qsCatId="simple" csTypeId="urn:microsoft.com/office/officeart/2005/8/colors/accent2_3" csCatId="accent2" phldr="1"/>
      <dgm:spPr/>
      <dgm:t>
        <a:bodyPr/>
        <a:lstStyle/>
        <a:p>
          <a:endParaRPr lang="ru-RU"/>
        </a:p>
      </dgm:t>
    </dgm:pt>
    <dgm:pt modelId="{0BBF30C5-5B77-4316-822D-84A132678438}">
      <dgm:prSet/>
      <dgm:spPr/>
      <dgm:t>
        <a:bodyPr/>
        <a:lstStyle/>
        <a:p>
          <a:pPr rtl="0"/>
          <a:r>
            <a:rPr lang="ru-RU" b="1" dirty="0" smtClean="0">
              <a:solidFill>
                <a:schemeClr val="tx1"/>
              </a:solidFill>
            </a:rPr>
            <a:t>методы начала урока</a:t>
          </a:r>
          <a:endParaRPr lang="ru-RU" b="1" dirty="0">
            <a:solidFill>
              <a:schemeClr val="tx1"/>
            </a:solidFill>
          </a:endParaRPr>
        </a:p>
      </dgm:t>
    </dgm:pt>
    <dgm:pt modelId="{1114BAFF-9392-4C8B-A240-7A1C79AFDFB0}" type="parTrans" cxnId="{43D36BCF-DEBB-4A59-90A5-0DCA7ED3FE87}">
      <dgm:prSet/>
      <dgm:spPr/>
      <dgm:t>
        <a:bodyPr/>
        <a:lstStyle/>
        <a:p>
          <a:endParaRPr lang="ru-RU"/>
        </a:p>
      </dgm:t>
    </dgm:pt>
    <dgm:pt modelId="{00765E60-C96E-472B-8CF3-82BD395645C7}" type="sibTrans" cxnId="{43D36BCF-DEBB-4A59-90A5-0DCA7ED3FE87}">
      <dgm:prSet/>
      <dgm:spPr/>
      <dgm:t>
        <a:bodyPr/>
        <a:lstStyle/>
        <a:p>
          <a:endParaRPr lang="ru-RU"/>
        </a:p>
      </dgm:t>
    </dgm:pt>
    <dgm:pt modelId="{C37F8895-455C-4A82-9C17-46A0336C8FC3}">
      <dgm:prSet/>
      <dgm:spPr/>
      <dgm:t>
        <a:bodyPr/>
        <a:lstStyle/>
        <a:p>
          <a:pPr rtl="0"/>
          <a:r>
            <a:rPr lang="ru-RU" b="1" dirty="0" smtClean="0">
              <a:solidFill>
                <a:schemeClr val="tx1"/>
              </a:solidFill>
            </a:rPr>
            <a:t>методы выяснения целей, ожиданий, опасений</a:t>
          </a:r>
          <a:endParaRPr lang="ru-RU" b="1" dirty="0">
            <a:solidFill>
              <a:schemeClr val="tx1"/>
            </a:solidFill>
          </a:endParaRPr>
        </a:p>
      </dgm:t>
    </dgm:pt>
    <dgm:pt modelId="{533C0F53-DAB1-46E2-AE05-2D816D48F7C7}" type="parTrans" cxnId="{2246DFE6-EE18-4EC2-A671-EC9327834B57}">
      <dgm:prSet/>
      <dgm:spPr/>
      <dgm:t>
        <a:bodyPr/>
        <a:lstStyle/>
        <a:p>
          <a:endParaRPr lang="ru-RU"/>
        </a:p>
      </dgm:t>
    </dgm:pt>
    <dgm:pt modelId="{52EBBEA7-2F34-4CC4-9140-A3B44B415B3C}" type="sibTrans" cxnId="{2246DFE6-EE18-4EC2-A671-EC9327834B57}">
      <dgm:prSet/>
      <dgm:spPr/>
      <dgm:t>
        <a:bodyPr/>
        <a:lstStyle/>
        <a:p>
          <a:endParaRPr lang="ru-RU"/>
        </a:p>
      </dgm:t>
    </dgm:pt>
    <dgm:pt modelId="{D4A15E29-DA38-4440-9195-400A0AEA26E1}">
      <dgm:prSet/>
      <dgm:spPr/>
      <dgm:t>
        <a:bodyPr/>
        <a:lstStyle/>
        <a:p>
          <a:pPr rtl="0"/>
          <a:r>
            <a:rPr lang="ru-RU" b="1" dirty="0" smtClean="0">
              <a:solidFill>
                <a:schemeClr val="tx1"/>
              </a:solidFill>
            </a:rPr>
            <a:t>методы презентации учебного материала</a:t>
          </a:r>
          <a:endParaRPr lang="ru-RU" b="1" dirty="0">
            <a:solidFill>
              <a:schemeClr val="tx1"/>
            </a:solidFill>
          </a:endParaRPr>
        </a:p>
      </dgm:t>
    </dgm:pt>
    <dgm:pt modelId="{F44496A2-BC75-44DF-8A6B-8C9495532B65}" type="parTrans" cxnId="{1373D36C-EBA3-4A71-AC88-AB7EFCACF95F}">
      <dgm:prSet/>
      <dgm:spPr/>
      <dgm:t>
        <a:bodyPr/>
        <a:lstStyle/>
        <a:p>
          <a:endParaRPr lang="ru-RU"/>
        </a:p>
      </dgm:t>
    </dgm:pt>
    <dgm:pt modelId="{D1E628F7-A584-4D22-99B8-B0B259C888D2}" type="sibTrans" cxnId="{1373D36C-EBA3-4A71-AC88-AB7EFCACF95F}">
      <dgm:prSet/>
      <dgm:spPr/>
      <dgm:t>
        <a:bodyPr/>
        <a:lstStyle/>
        <a:p>
          <a:endParaRPr lang="ru-RU"/>
        </a:p>
      </dgm:t>
    </dgm:pt>
    <dgm:pt modelId="{68DEF796-6002-42BD-9184-ECDE70B6C18B}">
      <dgm:prSet/>
      <dgm:spPr/>
      <dgm:t>
        <a:bodyPr/>
        <a:lstStyle/>
        <a:p>
          <a:pPr rtl="0"/>
          <a:r>
            <a:rPr lang="ru-RU" b="1" dirty="0" smtClean="0">
              <a:solidFill>
                <a:schemeClr val="tx1"/>
              </a:solidFill>
            </a:rPr>
            <a:t>методы организации самостоятельной работы</a:t>
          </a:r>
          <a:endParaRPr lang="ru-RU" b="1" dirty="0">
            <a:solidFill>
              <a:schemeClr val="tx1"/>
            </a:solidFill>
          </a:endParaRPr>
        </a:p>
      </dgm:t>
    </dgm:pt>
    <dgm:pt modelId="{97206785-5C44-4561-BCFB-550A834E0F70}" type="parTrans" cxnId="{A7912244-25BF-4934-94E3-1C998AA06B4D}">
      <dgm:prSet/>
      <dgm:spPr/>
      <dgm:t>
        <a:bodyPr/>
        <a:lstStyle/>
        <a:p>
          <a:endParaRPr lang="ru-RU"/>
        </a:p>
      </dgm:t>
    </dgm:pt>
    <dgm:pt modelId="{151B8D1C-92E4-494E-B012-E99763869AE0}" type="sibTrans" cxnId="{A7912244-25BF-4934-94E3-1C998AA06B4D}">
      <dgm:prSet/>
      <dgm:spPr/>
      <dgm:t>
        <a:bodyPr/>
        <a:lstStyle/>
        <a:p>
          <a:endParaRPr lang="ru-RU"/>
        </a:p>
      </dgm:t>
    </dgm:pt>
    <dgm:pt modelId="{0A95E5AD-D7F3-4CAD-ACE6-E93B6E82AA5C}">
      <dgm:prSet/>
      <dgm:spPr/>
      <dgm:t>
        <a:bodyPr/>
        <a:lstStyle/>
        <a:p>
          <a:pPr rtl="0"/>
          <a:r>
            <a:rPr lang="ru-RU" b="1" dirty="0" smtClean="0">
              <a:solidFill>
                <a:schemeClr val="tx1"/>
              </a:solidFill>
            </a:rPr>
            <a:t>методы подведения итогов, рефлексия</a:t>
          </a:r>
          <a:endParaRPr lang="ru-RU" b="1" dirty="0">
            <a:solidFill>
              <a:schemeClr val="tx1"/>
            </a:solidFill>
          </a:endParaRPr>
        </a:p>
      </dgm:t>
    </dgm:pt>
    <dgm:pt modelId="{A0EC9757-8BE5-4483-A976-977A520E10B2}" type="parTrans" cxnId="{7DEB6846-F97D-4208-8C3F-21B094151811}">
      <dgm:prSet/>
      <dgm:spPr/>
      <dgm:t>
        <a:bodyPr/>
        <a:lstStyle/>
        <a:p>
          <a:endParaRPr lang="ru-RU"/>
        </a:p>
      </dgm:t>
    </dgm:pt>
    <dgm:pt modelId="{D094B415-70D1-4324-9481-0DB5CA3D4702}" type="sibTrans" cxnId="{7DEB6846-F97D-4208-8C3F-21B094151811}">
      <dgm:prSet/>
      <dgm:spPr/>
      <dgm:t>
        <a:bodyPr/>
        <a:lstStyle/>
        <a:p>
          <a:endParaRPr lang="ru-RU"/>
        </a:p>
      </dgm:t>
    </dgm:pt>
    <dgm:pt modelId="{1982D4B8-64E5-4422-8B64-CCE44565744A}">
      <dgm:prSet/>
      <dgm:spPr/>
      <dgm:t>
        <a:bodyPr/>
        <a:lstStyle/>
        <a:p>
          <a:pPr rtl="0"/>
          <a:r>
            <a:rPr lang="ru-RU" b="1" dirty="0" smtClean="0">
              <a:solidFill>
                <a:schemeClr val="tx1"/>
              </a:solidFill>
            </a:rPr>
            <a:t>методы релаксации</a:t>
          </a:r>
          <a:endParaRPr lang="ru-RU" b="1" dirty="0">
            <a:solidFill>
              <a:schemeClr val="tx1"/>
            </a:solidFill>
          </a:endParaRPr>
        </a:p>
      </dgm:t>
    </dgm:pt>
    <dgm:pt modelId="{2F791703-422F-48DB-8C70-39A058558263}" type="parTrans" cxnId="{7E2E6313-4AFB-405D-A4E9-2880BF2D390B}">
      <dgm:prSet/>
      <dgm:spPr/>
      <dgm:t>
        <a:bodyPr/>
        <a:lstStyle/>
        <a:p>
          <a:endParaRPr lang="ru-RU"/>
        </a:p>
      </dgm:t>
    </dgm:pt>
    <dgm:pt modelId="{AD2E9A19-68E1-4C94-9386-35B39C448B22}" type="sibTrans" cxnId="{7E2E6313-4AFB-405D-A4E9-2880BF2D390B}">
      <dgm:prSet/>
      <dgm:spPr/>
      <dgm:t>
        <a:bodyPr/>
        <a:lstStyle/>
        <a:p>
          <a:endParaRPr lang="ru-RU"/>
        </a:p>
      </dgm:t>
    </dgm:pt>
    <dgm:pt modelId="{62C23D01-86A1-4CED-9C45-5B98EC308BC9}" type="pres">
      <dgm:prSet presAssocID="{1B8B3751-C039-4D36-AA09-07693AFF805E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BA2D4EF7-1875-4DF5-ADD8-C5A3940B1C38}" type="pres">
      <dgm:prSet presAssocID="{1B8B3751-C039-4D36-AA09-07693AFF805E}" presName="Name1" presStyleCnt="0"/>
      <dgm:spPr/>
    </dgm:pt>
    <dgm:pt modelId="{9E2443CC-56B5-40B1-AC25-86F19122DEDD}" type="pres">
      <dgm:prSet presAssocID="{1B8B3751-C039-4D36-AA09-07693AFF805E}" presName="cycle" presStyleCnt="0"/>
      <dgm:spPr/>
    </dgm:pt>
    <dgm:pt modelId="{DB5E7A87-CBB6-4448-A81D-F23F485F416F}" type="pres">
      <dgm:prSet presAssocID="{1B8B3751-C039-4D36-AA09-07693AFF805E}" presName="srcNode" presStyleLbl="node1" presStyleIdx="0" presStyleCnt="6"/>
      <dgm:spPr/>
    </dgm:pt>
    <dgm:pt modelId="{20F6352A-B02E-4CDE-A6E9-56B2471B851E}" type="pres">
      <dgm:prSet presAssocID="{1B8B3751-C039-4D36-AA09-07693AFF805E}" presName="conn" presStyleLbl="parChTrans1D2" presStyleIdx="0" presStyleCnt="1"/>
      <dgm:spPr/>
      <dgm:t>
        <a:bodyPr/>
        <a:lstStyle/>
        <a:p>
          <a:endParaRPr lang="ru-RU"/>
        </a:p>
      </dgm:t>
    </dgm:pt>
    <dgm:pt modelId="{9979920B-2752-4413-A898-242697F4923D}" type="pres">
      <dgm:prSet presAssocID="{1B8B3751-C039-4D36-AA09-07693AFF805E}" presName="extraNode" presStyleLbl="node1" presStyleIdx="0" presStyleCnt="6"/>
      <dgm:spPr/>
    </dgm:pt>
    <dgm:pt modelId="{0E099381-A300-448E-9F8E-758EBF5E3C24}" type="pres">
      <dgm:prSet presAssocID="{1B8B3751-C039-4D36-AA09-07693AFF805E}" presName="dstNode" presStyleLbl="node1" presStyleIdx="0" presStyleCnt="6"/>
      <dgm:spPr/>
    </dgm:pt>
    <dgm:pt modelId="{F00F437E-EEE8-4997-97E9-B82FF8851015}" type="pres">
      <dgm:prSet presAssocID="{0BBF30C5-5B77-4316-822D-84A132678438}" presName="text_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3E6E6AB-E381-4AB1-B1EA-687CA2DFE4E0}" type="pres">
      <dgm:prSet presAssocID="{0BBF30C5-5B77-4316-822D-84A132678438}" presName="accent_1" presStyleCnt="0"/>
      <dgm:spPr/>
    </dgm:pt>
    <dgm:pt modelId="{7203667F-1575-4ADC-A5BD-25CBF6D67614}" type="pres">
      <dgm:prSet presAssocID="{0BBF30C5-5B77-4316-822D-84A132678438}" presName="accentRepeatNode" presStyleLbl="solidFgAcc1" presStyleIdx="0" presStyleCnt="6"/>
      <dgm:spPr/>
    </dgm:pt>
    <dgm:pt modelId="{77E7E911-9760-447C-A0BB-60C4D813E6BB}" type="pres">
      <dgm:prSet presAssocID="{C37F8895-455C-4A82-9C17-46A0336C8FC3}" presName="text_2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031898A-5997-425A-923A-1CED68E5F1CD}" type="pres">
      <dgm:prSet presAssocID="{C37F8895-455C-4A82-9C17-46A0336C8FC3}" presName="accent_2" presStyleCnt="0"/>
      <dgm:spPr/>
    </dgm:pt>
    <dgm:pt modelId="{17062D61-CBA7-4D07-9941-C3C021710195}" type="pres">
      <dgm:prSet presAssocID="{C37F8895-455C-4A82-9C17-46A0336C8FC3}" presName="accentRepeatNode" presStyleLbl="solidFgAcc1" presStyleIdx="1" presStyleCnt="6"/>
      <dgm:spPr/>
    </dgm:pt>
    <dgm:pt modelId="{BF110C36-11C3-4840-8F41-7CA0D2474F00}" type="pres">
      <dgm:prSet presAssocID="{D4A15E29-DA38-4440-9195-400A0AEA26E1}" presName="text_3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8C184BF-B9B6-4981-8A00-A3969601E23A}" type="pres">
      <dgm:prSet presAssocID="{D4A15E29-DA38-4440-9195-400A0AEA26E1}" presName="accent_3" presStyleCnt="0"/>
      <dgm:spPr/>
    </dgm:pt>
    <dgm:pt modelId="{61465779-11CB-4491-A5A6-B650C2B8E09E}" type="pres">
      <dgm:prSet presAssocID="{D4A15E29-DA38-4440-9195-400A0AEA26E1}" presName="accentRepeatNode" presStyleLbl="solidFgAcc1" presStyleIdx="2" presStyleCnt="6"/>
      <dgm:spPr/>
    </dgm:pt>
    <dgm:pt modelId="{49236B0A-2408-4C8D-B5D4-A19D63F07F2C}" type="pres">
      <dgm:prSet presAssocID="{68DEF796-6002-42BD-9184-ECDE70B6C18B}" presName="text_4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84E5030-F98A-4267-9E0E-A0800796E47B}" type="pres">
      <dgm:prSet presAssocID="{68DEF796-6002-42BD-9184-ECDE70B6C18B}" presName="accent_4" presStyleCnt="0"/>
      <dgm:spPr/>
    </dgm:pt>
    <dgm:pt modelId="{F2DD7E7D-E019-4B24-8F66-620B5A19E8D9}" type="pres">
      <dgm:prSet presAssocID="{68DEF796-6002-42BD-9184-ECDE70B6C18B}" presName="accentRepeatNode" presStyleLbl="solidFgAcc1" presStyleIdx="3" presStyleCnt="6"/>
      <dgm:spPr/>
    </dgm:pt>
    <dgm:pt modelId="{9C5EAE50-41FA-440E-96F2-6EB083784C43}" type="pres">
      <dgm:prSet presAssocID="{0A95E5AD-D7F3-4CAD-ACE6-E93B6E82AA5C}" presName="text_5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2379D88-F4EA-4795-A300-B554E043D562}" type="pres">
      <dgm:prSet presAssocID="{0A95E5AD-D7F3-4CAD-ACE6-E93B6E82AA5C}" presName="accent_5" presStyleCnt="0"/>
      <dgm:spPr/>
    </dgm:pt>
    <dgm:pt modelId="{B1D601D9-445A-40DC-8FB6-E66183089FFB}" type="pres">
      <dgm:prSet presAssocID="{0A95E5AD-D7F3-4CAD-ACE6-E93B6E82AA5C}" presName="accentRepeatNode" presStyleLbl="solidFgAcc1" presStyleIdx="4" presStyleCnt="6"/>
      <dgm:spPr/>
    </dgm:pt>
    <dgm:pt modelId="{04947583-14BE-4163-AA54-E4C8AE1AB3A7}" type="pres">
      <dgm:prSet presAssocID="{1982D4B8-64E5-4422-8B64-CCE44565744A}" presName="text_6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926F198-B475-4900-B8EA-D31F6A739BF8}" type="pres">
      <dgm:prSet presAssocID="{1982D4B8-64E5-4422-8B64-CCE44565744A}" presName="accent_6" presStyleCnt="0"/>
      <dgm:spPr/>
    </dgm:pt>
    <dgm:pt modelId="{992AE4B6-16C4-496F-BDFD-7264CF0F259D}" type="pres">
      <dgm:prSet presAssocID="{1982D4B8-64E5-4422-8B64-CCE44565744A}" presName="accentRepeatNode" presStyleLbl="solidFgAcc1" presStyleIdx="5" presStyleCnt="6"/>
      <dgm:spPr/>
    </dgm:pt>
  </dgm:ptLst>
  <dgm:cxnLst>
    <dgm:cxn modelId="{43D36BCF-DEBB-4A59-90A5-0DCA7ED3FE87}" srcId="{1B8B3751-C039-4D36-AA09-07693AFF805E}" destId="{0BBF30C5-5B77-4316-822D-84A132678438}" srcOrd="0" destOrd="0" parTransId="{1114BAFF-9392-4C8B-A240-7A1C79AFDFB0}" sibTransId="{00765E60-C96E-472B-8CF3-82BD395645C7}"/>
    <dgm:cxn modelId="{2C354719-8849-4534-A25B-90835BECE3A2}" type="presOf" srcId="{C37F8895-455C-4A82-9C17-46A0336C8FC3}" destId="{77E7E911-9760-447C-A0BB-60C4D813E6BB}" srcOrd="0" destOrd="0" presId="urn:microsoft.com/office/officeart/2008/layout/VerticalCurvedList"/>
    <dgm:cxn modelId="{2246DFE6-EE18-4EC2-A671-EC9327834B57}" srcId="{1B8B3751-C039-4D36-AA09-07693AFF805E}" destId="{C37F8895-455C-4A82-9C17-46A0336C8FC3}" srcOrd="1" destOrd="0" parTransId="{533C0F53-DAB1-46E2-AE05-2D816D48F7C7}" sibTransId="{52EBBEA7-2F34-4CC4-9140-A3B44B415B3C}"/>
    <dgm:cxn modelId="{FFE60617-1720-4392-AF9D-CEAD6B7A0A30}" type="presOf" srcId="{0A95E5AD-D7F3-4CAD-ACE6-E93B6E82AA5C}" destId="{9C5EAE50-41FA-440E-96F2-6EB083784C43}" srcOrd="0" destOrd="0" presId="urn:microsoft.com/office/officeart/2008/layout/VerticalCurvedList"/>
    <dgm:cxn modelId="{CED977A9-5C8C-4433-95B6-E0548C5B1BBF}" type="presOf" srcId="{1982D4B8-64E5-4422-8B64-CCE44565744A}" destId="{04947583-14BE-4163-AA54-E4C8AE1AB3A7}" srcOrd="0" destOrd="0" presId="urn:microsoft.com/office/officeart/2008/layout/VerticalCurvedList"/>
    <dgm:cxn modelId="{869480C1-5EF5-49B0-9033-E33457B3D132}" type="presOf" srcId="{00765E60-C96E-472B-8CF3-82BD395645C7}" destId="{20F6352A-B02E-4CDE-A6E9-56B2471B851E}" srcOrd="0" destOrd="0" presId="urn:microsoft.com/office/officeart/2008/layout/VerticalCurvedList"/>
    <dgm:cxn modelId="{7DEB6846-F97D-4208-8C3F-21B094151811}" srcId="{1B8B3751-C039-4D36-AA09-07693AFF805E}" destId="{0A95E5AD-D7F3-4CAD-ACE6-E93B6E82AA5C}" srcOrd="4" destOrd="0" parTransId="{A0EC9757-8BE5-4483-A976-977A520E10B2}" sibTransId="{D094B415-70D1-4324-9481-0DB5CA3D4702}"/>
    <dgm:cxn modelId="{A7912244-25BF-4934-94E3-1C998AA06B4D}" srcId="{1B8B3751-C039-4D36-AA09-07693AFF805E}" destId="{68DEF796-6002-42BD-9184-ECDE70B6C18B}" srcOrd="3" destOrd="0" parTransId="{97206785-5C44-4561-BCFB-550A834E0F70}" sibTransId="{151B8D1C-92E4-494E-B012-E99763869AE0}"/>
    <dgm:cxn modelId="{60A91921-7786-4666-B9E5-1C95E480993C}" type="presOf" srcId="{D4A15E29-DA38-4440-9195-400A0AEA26E1}" destId="{BF110C36-11C3-4840-8F41-7CA0D2474F00}" srcOrd="0" destOrd="0" presId="urn:microsoft.com/office/officeart/2008/layout/VerticalCurvedList"/>
    <dgm:cxn modelId="{D1BF536A-1E62-4451-8654-B2DE3B1AE796}" type="presOf" srcId="{1B8B3751-C039-4D36-AA09-07693AFF805E}" destId="{62C23D01-86A1-4CED-9C45-5B98EC308BC9}" srcOrd="0" destOrd="0" presId="urn:microsoft.com/office/officeart/2008/layout/VerticalCurvedList"/>
    <dgm:cxn modelId="{70E9DD29-7C5A-46C1-8DCF-C81B4BE12990}" type="presOf" srcId="{68DEF796-6002-42BD-9184-ECDE70B6C18B}" destId="{49236B0A-2408-4C8D-B5D4-A19D63F07F2C}" srcOrd="0" destOrd="0" presId="urn:microsoft.com/office/officeart/2008/layout/VerticalCurvedList"/>
    <dgm:cxn modelId="{7E2E6313-4AFB-405D-A4E9-2880BF2D390B}" srcId="{1B8B3751-C039-4D36-AA09-07693AFF805E}" destId="{1982D4B8-64E5-4422-8B64-CCE44565744A}" srcOrd="5" destOrd="0" parTransId="{2F791703-422F-48DB-8C70-39A058558263}" sibTransId="{AD2E9A19-68E1-4C94-9386-35B39C448B22}"/>
    <dgm:cxn modelId="{2D7A3A96-1531-47D1-9165-7CF236CF3F41}" type="presOf" srcId="{0BBF30C5-5B77-4316-822D-84A132678438}" destId="{F00F437E-EEE8-4997-97E9-B82FF8851015}" srcOrd="0" destOrd="0" presId="urn:microsoft.com/office/officeart/2008/layout/VerticalCurvedList"/>
    <dgm:cxn modelId="{1373D36C-EBA3-4A71-AC88-AB7EFCACF95F}" srcId="{1B8B3751-C039-4D36-AA09-07693AFF805E}" destId="{D4A15E29-DA38-4440-9195-400A0AEA26E1}" srcOrd="2" destOrd="0" parTransId="{F44496A2-BC75-44DF-8A6B-8C9495532B65}" sibTransId="{D1E628F7-A584-4D22-99B8-B0B259C888D2}"/>
    <dgm:cxn modelId="{E7325CD5-98A8-44EA-BCB9-6F23485FC1F4}" type="presParOf" srcId="{62C23D01-86A1-4CED-9C45-5B98EC308BC9}" destId="{BA2D4EF7-1875-4DF5-ADD8-C5A3940B1C38}" srcOrd="0" destOrd="0" presId="urn:microsoft.com/office/officeart/2008/layout/VerticalCurvedList"/>
    <dgm:cxn modelId="{165B6E5F-68B8-4CB9-BEDA-FEA7044D6AE8}" type="presParOf" srcId="{BA2D4EF7-1875-4DF5-ADD8-C5A3940B1C38}" destId="{9E2443CC-56B5-40B1-AC25-86F19122DEDD}" srcOrd="0" destOrd="0" presId="urn:microsoft.com/office/officeart/2008/layout/VerticalCurvedList"/>
    <dgm:cxn modelId="{2A8C24F4-E174-434B-9F21-1ECEB14AF026}" type="presParOf" srcId="{9E2443CC-56B5-40B1-AC25-86F19122DEDD}" destId="{DB5E7A87-CBB6-4448-A81D-F23F485F416F}" srcOrd="0" destOrd="0" presId="urn:microsoft.com/office/officeart/2008/layout/VerticalCurvedList"/>
    <dgm:cxn modelId="{678E3353-7FED-4050-9E5B-81770C28BB2A}" type="presParOf" srcId="{9E2443CC-56B5-40B1-AC25-86F19122DEDD}" destId="{20F6352A-B02E-4CDE-A6E9-56B2471B851E}" srcOrd="1" destOrd="0" presId="urn:microsoft.com/office/officeart/2008/layout/VerticalCurvedList"/>
    <dgm:cxn modelId="{4343EF61-8347-4D65-9CD5-8535451E3597}" type="presParOf" srcId="{9E2443CC-56B5-40B1-AC25-86F19122DEDD}" destId="{9979920B-2752-4413-A898-242697F4923D}" srcOrd="2" destOrd="0" presId="urn:microsoft.com/office/officeart/2008/layout/VerticalCurvedList"/>
    <dgm:cxn modelId="{6A2CF5AE-1EFF-41ED-8195-67FC7B9AE344}" type="presParOf" srcId="{9E2443CC-56B5-40B1-AC25-86F19122DEDD}" destId="{0E099381-A300-448E-9F8E-758EBF5E3C24}" srcOrd="3" destOrd="0" presId="urn:microsoft.com/office/officeart/2008/layout/VerticalCurvedList"/>
    <dgm:cxn modelId="{D86A9D1E-5AEB-4FE2-979D-74A4909898C8}" type="presParOf" srcId="{BA2D4EF7-1875-4DF5-ADD8-C5A3940B1C38}" destId="{F00F437E-EEE8-4997-97E9-B82FF8851015}" srcOrd="1" destOrd="0" presId="urn:microsoft.com/office/officeart/2008/layout/VerticalCurvedList"/>
    <dgm:cxn modelId="{3CBF15C2-A6FB-43D1-BE38-EEA9623AC11C}" type="presParOf" srcId="{BA2D4EF7-1875-4DF5-ADD8-C5A3940B1C38}" destId="{F3E6E6AB-E381-4AB1-B1EA-687CA2DFE4E0}" srcOrd="2" destOrd="0" presId="urn:microsoft.com/office/officeart/2008/layout/VerticalCurvedList"/>
    <dgm:cxn modelId="{640DBC1F-10BA-4ACF-8B41-ABFEF33E7F26}" type="presParOf" srcId="{F3E6E6AB-E381-4AB1-B1EA-687CA2DFE4E0}" destId="{7203667F-1575-4ADC-A5BD-25CBF6D67614}" srcOrd="0" destOrd="0" presId="urn:microsoft.com/office/officeart/2008/layout/VerticalCurvedList"/>
    <dgm:cxn modelId="{073E7006-117D-42BB-9200-B73878903555}" type="presParOf" srcId="{BA2D4EF7-1875-4DF5-ADD8-C5A3940B1C38}" destId="{77E7E911-9760-447C-A0BB-60C4D813E6BB}" srcOrd="3" destOrd="0" presId="urn:microsoft.com/office/officeart/2008/layout/VerticalCurvedList"/>
    <dgm:cxn modelId="{19CD852B-8263-41D8-83DA-2ADBE18E7457}" type="presParOf" srcId="{BA2D4EF7-1875-4DF5-ADD8-C5A3940B1C38}" destId="{7031898A-5997-425A-923A-1CED68E5F1CD}" srcOrd="4" destOrd="0" presId="urn:microsoft.com/office/officeart/2008/layout/VerticalCurvedList"/>
    <dgm:cxn modelId="{7A8166F2-EB6D-4385-8009-53C8B857C78D}" type="presParOf" srcId="{7031898A-5997-425A-923A-1CED68E5F1CD}" destId="{17062D61-CBA7-4D07-9941-C3C021710195}" srcOrd="0" destOrd="0" presId="urn:microsoft.com/office/officeart/2008/layout/VerticalCurvedList"/>
    <dgm:cxn modelId="{C651C180-D7F1-45C4-8A92-B4DD0AAE4A9D}" type="presParOf" srcId="{BA2D4EF7-1875-4DF5-ADD8-C5A3940B1C38}" destId="{BF110C36-11C3-4840-8F41-7CA0D2474F00}" srcOrd="5" destOrd="0" presId="urn:microsoft.com/office/officeart/2008/layout/VerticalCurvedList"/>
    <dgm:cxn modelId="{F0FCBF19-CBF9-4368-8CAF-F0B5EF71A1EE}" type="presParOf" srcId="{BA2D4EF7-1875-4DF5-ADD8-C5A3940B1C38}" destId="{28C184BF-B9B6-4981-8A00-A3969601E23A}" srcOrd="6" destOrd="0" presId="urn:microsoft.com/office/officeart/2008/layout/VerticalCurvedList"/>
    <dgm:cxn modelId="{2836CBB5-6AF8-494D-9AE3-0EBADA258767}" type="presParOf" srcId="{28C184BF-B9B6-4981-8A00-A3969601E23A}" destId="{61465779-11CB-4491-A5A6-B650C2B8E09E}" srcOrd="0" destOrd="0" presId="urn:microsoft.com/office/officeart/2008/layout/VerticalCurvedList"/>
    <dgm:cxn modelId="{253065A3-8C70-4CEF-88E8-19F9BF9D68D1}" type="presParOf" srcId="{BA2D4EF7-1875-4DF5-ADD8-C5A3940B1C38}" destId="{49236B0A-2408-4C8D-B5D4-A19D63F07F2C}" srcOrd="7" destOrd="0" presId="urn:microsoft.com/office/officeart/2008/layout/VerticalCurvedList"/>
    <dgm:cxn modelId="{92AA8D9B-340C-4429-8119-54A514F468BC}" type="presParOf" srcId="{BA2D4EF7-1875-4DF5-ADD8-C5A3940B1C38}" destId="{D84E5030-F98A-4267-9E0E-A0800796E47B}" srcOrd="8" destOrd="0" presId="urn:microsoft.com/office/officeart/2008/layout/VerticalCurvedList"/>
    <dgm:cxn modelId="{A9543510-A066-435B-8E05-95F5753F8961}" type="presParOf" srcId="{D84E5030-F98A-4267-9E0E-A0800796E47B}" destId="{F2DD7E7D-E019-4B24-8F66-620B5A19E8D9}" srcOrd="0" destOrd="0" presId="urn:microsoft.com/office/officeart/2008/layout/VerticalCurvedList"/>
    <dgm:cxn modelId="{86DA9FFE-2BEF-49B4-9351-C61E9DA0E776}" type="presParOf" srcId="{BA2D4EF7-1875-4DF5-ADD8-C5A3940B1C38}" destId="{9C5EAE50-41FA-440E-96F2-6EB083784C43}" srcOrd="9" destOrd="0" presId="urn:microsoft.com/office/officeart/2008/layout/VerticalCurvedList"/>
    <dgm:cxn modelId="{E5111E76-EA8E-48F1-A9C7-BC60C17EAE28}" type="presParOf" srcId="{BA2D4EF7-1875-4DF5-ADD8-C5A3940B1C38}" destId="{72379D88-F4EA-4795-A300-B554E043D562}" srcOrd="10" destOrd="0" presId="urn:microsoft.com/office/officeart/2008/layout/VerticalCurvedList"/>
    <dgm:cxn modelId="{3FF3E823-DBC7-49AC-A6D5-45890F1FB13A}" type="presParOf" srcId="{72379D88-F4EA-4795-A300-B554E043D562}" destId="{B1D601D9-445A-40DC-8FB6-E66183089FFB}" srcOrd="0" destOrd="0" presId="urn:microsoft.com/office/officeart/2008/layout/VerticalCurvedList"/>
    <dgm:cxn modelId="{DC8A2383-6F4F-4DF0-BB23-026B3402AE04}" type="presParOf" srcId="{BA2D4EF7-1875-4DF5-ADD8-C5A3940B1C38}" destId="{04947583-14BE-4163-AA54-E4C8AE1AB3A7}" srcOrd="11" destOrd="0" presId="urn:microsoft.com/office/officeart/2008/layout/VerticalCurvedList"/>
    <dgm:cxn modelId="{1F22CD7F-0DF8-415C-9C01-CA3E681C1E06}" type="presParOf" srcId="{BA2D4EF7-1875-4DF5-ADD8-C5A3940B1C38}" destId="{2926F198-B475-4900-B8EA-D31F6A739BF8}" srcOrd="12" destOrd="0" presId="urn:microsoft.com/office/officeart/2008/layout/VerticalCurvedList"/>
    <dgm:cxn modelId="{62723F09-B41A-4A17-930F-E049B94998B8}" type="presParOf" srcId="{2926F198-B475-4900-B8EA-D31F6A739BF8}" destId="{992AE4B6-16C4-496F-BDFD-7264CF0F259D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249B30F-C3BA-419C-898F-E6B281FBD878}" type="doc">
      <dgm:prSet loTypeId="urn:microsoft.com/office/officeart/2008/layout/PictureStrip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3232A59-4643-476F-B969-4633D7CFFAE1}">
      <dgm:prSet/>
      <dgm:spPr/>
      <dgm:t>
        <a:bodyPr/>
        <a:lstStyle/>
        <a:p>
          <a:pPr rtl="0"/>
          <a:r>
            <a:rPr lang="ru-RU" b="1" dirty="0" smtClean="0"/>
            <a:t>«Здороваемся глазами»</a:t>
          </a:r>
          <a:endParaRPr lang="ru-RU" dirty="0"/>
        </a:p>
      </dgm:t>
    </dgm:pt>
    <dgm:pt modelId="{5BA09A7B-8523-4D0C-B585-D74B5F53E67D}" type="parTrans" cxnId="{1BDEEF47-4348-4E67-9035-A92402E0AE58}">
      <dgm:prSet/>
      <dgm:spPr/>
      <dgm:t>
        <a:bodyPr/>
        <a:lstStyle/>
        <a:p>
          <a:endParaRPr lang="ru-RU"/>
        </a:p>
      </dgm:t>
    </dgm:pt>
    <dgm:pt modelId="{B3C95455-AC44-4A89-9235-319D7A3D9F5A}" type="sibTrans" cxnId="{1BDEEF47-4348-4E67-9035-A92402E0AE58}">
      <dgm:prSet/>
      <dgm:spPr/>
      <dgm:t>
        <a:bodyPr/>
        <a:lstStyle/>
        <a:p>
          <a:endParaRPr lang="ru-RU"/>
        </a:p>
      </dgm:t>
    </dgm:pt>
    <dgm:pt modelId="{96B1E032-7B99-431F-90C4-A721D33E0E0B}">
      <dgm:prSet/>
      <dgm:spPr/>
      <dgm:t>
        <a:bodyPr/>
        <a:lstStyle/>
        <a:p>
          <a:pPr rtl="0"/>
          <a:r>
            <a:rPr lang="ru-RU" b="1" dirty="0" smtClean="0"/>
            <a:t>«Приветствие»</a:t>
          </a:r>
          <a:endParaRPr lang="ru-RU" dirty="0"/>
        </a:p>
      </dgm:t>
    </dgm:pt>
    <dgm:pt modelId="{36D1B2E0-CE1B-47A9-B1DA-33370302FAA8}" type="parTrans" cxnId="{38885CFA-76DD-402C-871A-985A82F5E51D}">
      <dgm:prSet/>
      <dgm:spPr/>
      <dgm:t>
        <a:bodyPr/>
        <a:lstStyle/>
        <a:p>
          <a:endParaRPr lang="ru-RU"/>
        </a:p>
      </dgm:t>
    </dgm:pt>
    <dgm:pt modelId="{FA44382D-11A7-491C-8C2B-78C4F86FE28E}" type="sibTrans" cxnId="{38885CFA-76DD-402C-871A-985A82F5E51D}">
      <dgm:prSet/>
      <dgm:spPr/>
      <dgm:t>
        <a:bodyPr/>
        <a:lstStyle/>
        <a:p>
          <a:endParaRPr lang="ru-RU"/>
        </a:p>
      </dgm:t>
    </dgm:pt>
    <dgm:pt modelId="{93B31C59-FD0B-42A0-9F7A-6E270B768E94}">
      <dgm:prSet/>
      <dgm:spPr/>
      <dgm:t>
        <a:bodyPr/>
        <a:lstStyle/>
        <a:p>
          <a:pPr rtl="0"/>
          <a:r>
            <a:rPr lang="ru-RU" b="1" dirty="0" smtClean="0"/>
            <a:t>«Самолётик пожеланий»</a:t>
          </a:r>
          <a:endParaRPr lang="ru-RU" dirty="0"/>
        </a:p>
      </dgm:t>
    </dgm:pt>
    <dgm:pt modelId="{17C59B79-515B-4CFA-93BF-4771313E833A}" type="parTrans" cxnId="{34749F76-6363-4B6D-A1A3-814C8E1D3D51}">
      <dgm:prSet/>
      <dgm:spPr/>
      <dgm:t>
        <a:bodyPr/>
        <a:lstStyle/>
        <a:p>
          <a:endParaRPr lang="ru-RU"/>
        </a:p>
      </dgm:t>
    </dgm:pt>
    <dgm:pt modelId="{9B05E1CB-B5F7-4408-8C67-1AA150208F5A}" type="sibTrans" cxnId="{34749F76-6363-4B6D-A1A3-814C8E1D3D51}">
      <dgm:prSet/>
      <dgm:spPr/>
      <dgm:t>
        <a:bodyPr/>
        <a:lstStyle/>
        <a:p>
          <a:endParaRPr lang="ru-RU"/>
        </a:p>
      </dgm:t>
    </dgm:pt>
    <dgm:pt modelId="{1CE59972-2984-405E-94E8-0E5EDC611AFA}">
      <dgm:prSet/>
      <dgm:spPr/>
      <dgm:t>
        <a:bodyPr/>
        <a:lstStyle/>
        <a:p>
          <a:pPr rtl="0"/>
          <a:r>
            <a:rPr lang="ru-RU" b="1" dirty="0" smtClean="0"/>
            <a:t>«Дерево Дружбы»</a:t>
          </a:r>
          <a:endParaRPr lang="ru-RU" dirty="0"/>
        </a:p>
      </dgm:t>
    </dgm:pt>
    <dgm:pt modelId="{5168C865-791E-4C40-8062-6A92D7FD5048}" type="parTrans" cxnId="{499AE65F-70D5-413D-A91A-8A72737FA35B}">
      <dgm:prSet/>
      <dgm:spPr/>
      <dgm:t>
        <a:bodyPr/>
        <a:lstStyle/>
        <a:p>
          <a:endParaRPr lang="ru-RU"/>
        </a:p>
      </dgm:t>
    </dgm:pt>
    <dgm:pt modelId="{B93FCAFE-4729-46A7-B5F3-5960212D227E}" type="sibTrans" cxnId="{499AE65F-70D5-413D-A91A-8A72737FA35B}">
      <dgm:prSet/>
      <dgm:spPr/>
      <dgm:t>
        <a:bodyPr/>
        <a:lstStyle/>
        <a:p>
          <a:endParaRPr lang="ru-RU"/>
        </a:p>
      </dgm:t>
    </dgm:pt>
    <dgm:pt modelId="{D20933F6-640E-4C01-A9FA-098792E471CA}">
      <dgm:prSet/>
      <dgm:spPr/>
      <dgm:t>
        <a:bodyPr/>
        <a:lstStyle/>
        <a:p>
          <a:pPr rtl="0"/>
          <a:r>
            <a:rPr lang="ru-RU" b="1" dirty="0" smtClean="0"/>
            <a:t>Игра «Скажем «Здравствуйте!»</a:t>
          </a:r>
          <a:endParaRPr lang="ru-RU" dirty="0"/>
        </a:p>
      </dgm:t>
    </dgm:pt>
    <dgm:pt modelId="{2B59A037-1D45-47AF-9050-8DDE2FD6261A}" type="parTrans" cxnId="{FA32757D-41BC-4926-958F-A28096BA5090}">
      <dgm:prSet/>
      <dgm:spPr/>
      <dgm:t>
        <a:bodyPr/>
        <a:lstStyle/>
        <a:p>
          <a:endParaRPr lang="ru-RU"/>
        </a:p>
      </dgm:t>
    </dgm:pt>
    <dgm:pt modelId="{740273F7-03C2-41BB-9BBB-9C4D9F6A8063}" type="sibTrans" cxnId="{FA32757D-41BC-4926-958F-A28096BA5090}">
      <dgm:prSet/>
      <dgm:spPr/>
      <dgm:t>
        <a:bodyPr/>
        <a:lstStyle/>
        <a:p>
          <a:endParaRPr lang="ru-RU"/>
        </a:p>
      </dgm:t>
    </dgm:pt>
    <dgm:pt modelId="{4E238A4A-F19B-43C8-924B-62B0D3D4AA5C}">
      <dgm:prSet/>
      <dgm:spPr/>
      <dgm:t>
        <a:bodyPr/>
        <a:lstStyle/>
        <a:p>
          <a:pPr rtl="0"/>
          <a:r>
            <a:rPr lang="ru-RU" b="1" dirty="0" smtClean="0"/>
            <a:t>«Поздороваемся локтями»</a:t>
          </a:r>
          <a:endParaRPr lang="ru-RU" dirty="0"/>
        </a:p>
      </dgm:t>
    </dgm:pt>
    <dgm:pt modelId="{DC7F680C-5C13-41EA-B209-918515D27F51}" type="parTrans" cxnId="{12E553F3-B455-42C1-B8D9-AE3640B80E07}">
      <dgm:prSet/>
      <dgm:spPr/>
      <dgm:t>
        <a:bodyPr/>
        <a:lstStyle/>
        <a:p>
          <a:endParaRPr lang="ru-RU"/>
        </a:p>
      </dgm:t>
    </dgm:pt>
    <dgm:pt modelId="{9DF048BB-C89C-4F63-84FA-B19D91E0C33F}" type="sibTrans" cxnId="{12E553F3-B455-42C1-B8D9-AE3640B80E07}">
      <dgm:prSet/>
      <dgm:spPr/>
      <dgm:t>
        <a:bodyPr/>
        <a:lstStyle/>
        <a:p>
          <a:endParaRPr lang="ru-RU"/>
        </a:p>
      </dgm:t>
    </dgm:pt>
    <dgm:pt modelId="{8E7F5F84-33CD-4599-B383-8A02352D34EA}">
      <dgm:prSet/>
      <dgm:spPr/>
      <dgm:t>
        <a:bodyPr/>
        <a:lstStyle/>
        <a:p>
          <a:pPr rtl="0"/>
          <a:r>
            <a:rPr lang="ru-RU" b="1" dirty="0" smtClean="0"/>
            <a:t>«</a:t>
          </a:r>
          <a:r>
            <a:rPr lang="ru-RU" b="1" smtClean="0"/>
            <a:t>Улыбнемся друг </a:t>
          </a:r>
          <a:r>
            <a:rPr lang="ru-RU" b="1" dirty="0" smtClean="0"/>
            <a:t>другу»</a:t>
          </a:r>
          <a:endParaRPr lang="ru-RU" dirty="0"/>
        </a:p>
      </dgm:t>
    </dgm:pt>
    <dgm:pt modelId="{A554E1B4-53FA-4CE3-A743-2E5E257931FC}" type="sibTrans" cxnId="{3CB16AAF-C599-46A8-A1A8-0812C5B8A388}">
      <dgm:prSet/>
      <dgm:spPr/>
      <dgm:t>
        <a:bodyPr/>
        <a:lstStyle/>
        <a:p>
          <a:endParaRPr lang="ru-RU"/>
        </a:p>
      </dgm:t>
    </dgm:pt>
    <dgm:pt modelId="{37E026C7-F766-47BF-8B63-CBBE0B426DA9}" type="parTrans" cxnId="{3CB16AAF-C599-46A8-A1A8-0812C5B8A388}">
      <dgm:prSet/>
      <dgm:spPr/>
      <dgm:t>
        <a:bodyPr/>
        <a:lstStyle/>
        <a:p>
          <a:endParaRPr lang="ru-RU"/>
        </a:p>
      </dgm:t>
    </dgm:pt>
    <dgm:pt modelId="{39770A28-7787-4221-96F9-604CF9661D2D}" type="pres">
      <dgm:prSet presAssocID="{6249B30F-C3BA-419C-898F-E6B281FBD878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2AC000F-7FE3-4C97-8FD2-2D3FE5DADDB5}" type="pres">
      <dgm:prSet presAssocID="{23232A59-4643-476F-B969-4633D7CFFAE1}" presName="composite" presStyleCnt="0"/>
      <dgm:spPr/>
    </dgm:pt>
    <dgm:pt modelId="{EF23D725-1500-4D58-A572-32A3A038CDD3}" type="pres">
      <dgm:prSet presAssocID="{23232A59-4643-476F-B969-4633D7CFFAE1}" presName="rect1" presStyleLbl="trAlignAcc1" presStyleIdx="0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401D63A-0D4F-4CFA-9D43-33E4933711D9}" type="pres">
      <dgm:prSet presAssocID="{23232A59-4643-476F-B969-4633D7CFFAE1}" presName="rect2" presStyleLbl="fgImgPlace1" presStyleIdx="0" presStyleCnt="7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077D2D06-FC44-4C94-BC24-5902061E4E34}" type="pres">
      <dgm:prSet presAssocID="{B3C95455-AC44-4A89-9235-319D7A3D9F5A}" presName="sibTrans" presStyleCnt="0"/>
      <dgm:spPr/>
    </dgm:pt>
    <dgm:pt modelId="{7DA5E63C-AACF-4B6F-A7B1-3AE46BE9520D}" type="pres">
      <dgm:prSet presAssocID="{8E7F5F84-33CD-4599-B383-8A02352D34EA}" presName="composite" presStyleCnt="0"/>
      <dgm:spPr/>
    </dgm:pt>
    <dgm:pt modelId="{E28758F2-AC95-41AC-B96E-722E09891B27}" type="pres">
      <dgm:prSet presAssocID="{8E7F5F84-33CD-4599-B383-8A02352D34EA}" presName="rect1" presStyleLbl="trAlignAcc1" presStyleIdx="1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19955B7-2B46-44FB-95CD-90B194221446}" type="pres">
      <dgm:prSet presAssocID="{8E7F5F84-33CD-4599-B383-8A02352D34EA}" presName="rect2" presStyleLbl="fgImgPlace1" presStyleIdx="1" presStyleCnt="7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4F4E0DCF-D97C-4CF9-9189-A5226DCFB5AC}" type="pres">
      <dgm:prSet presAssocID="{A554E1B4-53FA-4CE3-A743-2E5E257931FC}" presName="sibTrans" presStyleCnt="0"/>
      <dgm:spPr/>
    </dgm:pt>
    <dgm:pt modelId="{FCDE0F1A-577D-4F0D-AE28-94BA512DBE34}" type="pres">
      <dgm:prSet presAssocID="{96B1E032-7B99-431F-90C4-A721D33E0E0B}" presName="composite" presStyleCnt="0"/>
      <dgm:spPr/>
    </dgm:pt>
    <dgm:pt modelId="{D5AB4E5A-064F-4D57-9FEF-6001D0A91D62}" type="pres">
      <dgm:prSet presAssocID="{96B1E032-7B99-431F-90C4-A721D33E0E0B}" presName="rect1" presStyleLbl="trAlignAcc1" presStyleIdx="2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F98996F-9776-4601-BC03-DDBF7CC6334B}" type="pres">
      <dgm:prSet presAssocID="{96B1E032-7B99-431F-90C4-A721D33E0E0B}" presName="rect2" presStyleLbl="fgImgPlace1" presStyleIdx="2" presStyleCnt="7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4654D317-E88E-4536-ACD7-CA8E3F14B630}" type="pres">
      <dgm:prSet presAssocID="{FA44382D-11A7-491C-8C2B-78C4F86FE28E}" presName="sibTrans" presStyleCnt="0"/>
      <dgm:spPr/>
    </dgm:pt>
    <dgm:pt modelId="{540B103F-D4A2-4CC9-AFAB-C7F980E9227E}" type="pres">
      <dgm:prSet presAssocID="{93B31C59-FD0B-42A0-9F7A-6E270B768E94}" presName="composite" presStyleCnt="0"/>
      <dgm:spPr/>
    </dgm:pt>
    <dgm:pt modelId="{A1E3388D-6320-447E-845E-B68473834657}" type="pres">
      <dgm:prSet presAssocID="{93B31C59-FD0B-42A0-9F7A-6E270B768E94}" presName="rect1" presStyleLbl="trAlignAcc1" presStyleIdx="3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DCA008E-E11F-4829-A5D4-71F442CBECFE}" type="pres">
      <dgm:prSet presAssocID="{93B31C59-FD0B-42A0-9F7A-6E270B768E94}" presName="rect2" presStyleLbl="fgImgPlace1" presStyleIdx="3" presStyleCnt="7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4CC7EC9E-C6E4-45BE-803D-224BF4DBE1C6}" type="pres">
      <dgm:prSet presAssocID="{9B05E1CB-B5F7-4408-8C67-1AA150208F5A}" presName="sibTrans" presStyleCnt="0"/>
      <dgm:spPr/>
    </dgm:pt>
    <dgm:pt modelId="{F4E1859E-82A2-46D6-98D3-AF3F4BB6BA56}" type="pres">
      <dgm:prSet presAssocID="{1CE59972-2984-405E-94E8-0E5EDC611AFA}" presName="composite" presStyleCnt="0"/>
      <dgm:spPr/>
    </dgm:pt>
    <dgm:pt modelId="{5171037A-1F81-4B80-9394-4F918652F246}" type="pres">
      <dgm:prSet presAssocID="{1CE59972-2984-405E-94E8-0E5EDC611AFA}" presName="rect1" presStyleLbl="trAlignAcc1" presStyleIdx="4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186A683-7443-4E14-AECA-657AB9747860}" type="pres">
      <dgm:prSet presAssocID="{1CE59972-2984-405E-94E8-0E5EDC611AFA}" presName="rect2" presStyleLbl="fgImgPlace1" presStyleIdx="4" presStyleCnt="7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D6C853A9-E002-4941-B96E-8C6D12D0F1A3}" type="pres">
      <dgm:prSet presAssocID="{B93FCAFE-4729-46A7-B5F3-5960212D227E}" presName="sibTrans" presStyleCnt="0"/>
      <dgm:spPr/>
    </dgm:pt>
    <dgm:pt modelId="{BFA27A30-6468-42C5-A8F3-F27162332B5A}" type="pres">
      <dgm:prSet presAssocID="{D20933F6-640E-4C01-A9FA-098792E471CA}" presName="composite" presStyleCnt="0"/>
      <dgm:spPr/>
    </dgm:pt>
    <dgm:pt modelId="{9EDE6B61-D1EB-4482-AB48-FCF0BC2C10DA}" type="pres">
      <dgm:prSet presAssocID="{D20933F6-640E-4C01-A9FA-098792E471CA}" presName="rect1" presStyleLbl="trAlignAcc1" presStyleIdx="5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6C666D2-B46A-41BC-A0BB-67E030A5E54A}" type="pres">
      <dgm:prSet presAssocID="{D20933F6-640E-4C01-A9FA-098792E471CA}" presName="rect2" presStyleLbl="fgImgPlace1" presStyleIdx="5" presStyleCnt="7"/>
      <dgm:spPr>
        <a:blipFill rotWithShape="1">
          <a:blip xmlns:r="http://schemas.openxmlformats.org/officeDocument/2006/relationships" r:embed="rId6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0532F402-14D6-42D3-A86D-52B8E563CAEE}" type="pres">
      <dgm:prSet presAssocID="{740273F7-03C2-41BB-9BBB-9C4D9F6A8063}" presName="sibTrans" presStyleCnt="0"/>
      <dgm:spPr/>
    </dgm:pt>
    <dgm:pt modelId="{E162ECBD-2EB3-467D-B420-9FF2C2D0F255}" type="pres">
      <dgm:prSet presAssocID="{4E238A4A-F19B-43C8-924B-62B0D3D4AA5C}" presName="composite" presStyleCnt="0"/>
      <dgm:spPr/>
    </dgm:pt>
    <dgm:pt modelId="{79259849-0A5A-4A14-B0F2-62DAFAB58A33}" type="pres">
      <dgm:prSet presAssocID="{4E238A4A-F19B-43C8-924B-62B0D3D4AA5C}" presName="rect1" presStyleLbl="trAlignAcc1" presStyleIdx="6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DF8ADF7-01AC-47E2-BF11-4C356DAD2796}" type="pres">
      <dgm:prSet presAssocID="{4E238A4A-F19B-43C8-924B-62B0D3D4AA5C}" presName="rect2" presStyleLbl="fgImgPlace1" presStyleIdx="6" presStyleCnt="7"/>
      <dgm:spPr>
        <a:blipFill rotWithShape="1">
          <a:blip xmlns:r="http://schemas.openxmlformats.org/officeDocument/2006/relationships" r:embed="rId7"/>
          <a:stretch>
            <a:fillRect/>
          </a:stretch>
        </a:blipFill>
      </dgm:spPr>
      <dgm:t>
        <a:bodyPr/>
        <a:lstStyle/>
        <a:p>
          <a:endParaRPr lang="ru-RU"/>
        </a:p>
      </dgm:t>
    </dgm:pt>
  </dgm:ptLst>
  <dgm:cxnLst>
    <dgm:cxn modelId="{1BDEEF47-4348-4E67-9035-A92402E0AE58}" srcId="{6249B30F-C3BA-419C-898F-E6B281FBD878}" destId="{23232A59-4643-476F-B969-4633D7CFFAE1}" srcOrd="0" destOrd="0" parTransId="{5BA09A7B-8523-4D0C-B585-D74B5F53E67D}" sibTransId="{B3C95455-AC44-4A89-9235-319D7A3D9F5A}"/>
    <dgm:cxn modelId="{C448FD0B-A936-4B87-B8AD-93A1F6827765}" type="presOf" srcId="{93B31C59-FD0B-42A0-9F7A-6E270B768E94}" destId="{A1E3388D-6320-447E-845E-B68473834657}" srcOrd="0" destOrd="0" presId="urn:microsoft.com/office/officeart/2008/layout/PictureStrips"/>
    <dgm:cxn modelId="{70CC5F54-4A75-44D9-B630-4646F975687B}" type="presOf" srcId="{96B1E032-7B99-431F-90C4-A721D33E0E0B}" destId="{D5AB4E5A-064F-4D57-9FEF-6001D0A91D62}" srcOrd="0" destOrd="0" presId="urn:microsoft.com/office/officeart/2008/layout/PictureStrips"/>
    <dgm:cxn modelId="{12E553F3-B455-42C1-B8D9-AE3640B80E07}" srcId="{6249B30F-C3BA-419C-898F-E6B281FBD878}" destId="{4E238A4A-F19B-43C8-924B-62B0D3D4AA5C}" srcOrd="6" destOrd="0" parTransId="{DC7F680C-5C13-41EA-B209-918515D27F51}" sibTransId="{9DF048BB-C89C-4F63-84FA-B19D91E0C33F}"/>
    <dgm:cxn modelId="{499AE65F-70D5-413D-A91A-8A72737FA35B}" srcId="{6249B30F-C3BA-419C-898F-E6B281FBD878}" destId="{1CE59972-2984-405E-94E8-0E5EDC611AFA}" srcOrd="4" destOrd="0" parTransId="{5168C865-791E-4C40-8062-6A92D7FD5048}" sibTransId="{B93FCAFE-4729-46A7-B5F3-5960212D227E}"/>
    <dgm:cxn modelId="{FBE8C0C9-7E2E-44F9-909C-17E7ECC7527A}" type="presOf" srcId="{4E238A4A-F19B-43C8-924B-62B0D3D4AA5C}" destId="{79259849-0A5A-4A14-B0F2-62DAFAB58A33}" srcOrd="0" destOrd="0" presId="urn:microsoft.com/office/officeart/2008/layout/PictureStrips"/>
    <dgm:cxn modelId="{38DABD3F-BA73-4EB7-A151-6EA36F14E8C7}" type="presOf" srcId="{23232A59-4643-476F-B969-4633D7CFFAE1}" destId="{EF23D725-1500-4D58-A572-32A3A038CDD3}" srcOrd="0" destOrd="0" presId="urn:microsoft.com/office/officeart/2008/layout/PictureStrips"/>
    <dgm:cxn modelId="{A3D94021-90B1-472F-9A70-14E01F36ED74}" type="presOf" srcId="{6249B30F-C3BA-419C-898F-E6B281FBD878}" destId="{39770A28-7787-4221-96F9-604CF9661D2D}" srcOrd="0" destOrd="0" presId="urn:microsoft.com/office/officeart/2008/layout/PictureStrips"/>
    <dgm:cxn modelId="{34749F76-6363-4B6D-A1A3-814C8E1D3D51}" srcId="{6249B30F-C3BA-419C-898F-E6B281FBD878}" destId="{93B31C59-FD0B-42A0-9F7A-6E270B768E94}" srcOrd="3" destOrd="0" parTransId="{17C59B79-515B-4CFA-93BF-4771313E833A}" sibTransId="{9B05E1CB-B5F7-4408-8C67-1AA150208F5A}"/>
    <dgm:cxn modelId="{D50ECADC-6EA4-48CB-B7AA-614845DDEFD9}" type="presOf" srcId="{1CE59972-2984-405E-94E8-0E5EDC611AFA}" destId="{5171037A-1F81-4B80-9394-4F918652F246}" srcOrd="0" destOrd="0" presId="urn:microsoft.com/office/officeart/2008/layout/PictureStrips"/>
    <dgm:cxn modelId="{3210FF06-E655-4B3B-8643-CD6868BA7B9A}" type="presOf" srcId="{D20933F6-640E-4C01-A9FA-098792E471CA}" destId="{9EDE6B61-D1EB-4482-AB48-FCF0BC2C10DA}" srcOrd="0" destOrd="0" presId="urn:microsoft.com/office/officeart/2008/layout/PictureStrips"/>
    <dgm:cxn modelId="{38885CFA-76DD-402C-871A-985A82F5E51D}" srcId="{6249B30F-C3BA-419C-898F-E6B281FBD878}" destId="{96B1E032-7B99-431F-90C4-A721D33E0E0B}" srcOrd="2" destOrd="0" parTransId="{36D1B2E0-CE1B-47A9-B1DA-33370302FAA8}" sibTransId="{FA44382D-11A7-491C-8C2B-78C4F86FE28E}"/>
    <dgm:cxn modelId="{FA32757D-41BC-4926-958F-A28096BA5090}" srcId="{6249B30F-C3BA-419C-898F-E6B281FBD878}" destId="{D20933F6-640E-4C01-A9FA-098792E471CA}" srcOrd="5" destOrd="0" parTransId="{2B59A037-1D45-47AF-9050-8DDE2FD6261A}" sibTransId="{740273F7-03C2-41BB-9BBB-9C4D9F6A8063}"/>
    <dgm:cxn modelId="{3CB16AAF-C599-46A8-A1A8-0812C5B8A388}" srcId="{6249B30F-C3BA-419C-898F-E6B281FBD878}" destId="{8E7F5F84-33CD-4599-B383-8A02352D34EA}" srcOrd="1" destOrd="0" parTransId="{37E026C7-F766-47BF-8B63-CBBE0B426DA9}" sibTransId="{A554E1B4-53FA-4CE3-A743-2E5E257931FC}"/>
    <dgm:cxn modelId="{55CE6205-6A51-4AB4-90E9-3E4BD77EDA98}" type="presOf" srcId="{8E7F5F84-33CD-4599-B383-8A02352D34EA}" destId="{E28758F2-AC95-41AC-B96E-722E09891B27}" srcOrd="0" destOrd="0" presId="urn:microsoft.com/office/officeart/2008/layout/PictureStrips"/>
    <dgm:cxn modelId="{058EB0FB-43F2-4F6D-8234-FAB4BED8A330}" type="presParOf" srcId="{39770A28-7787-4221-96F9-604CF9661D2D}" destId="{32AC000F-7FE3-4C97-8FD2-2D3FE5DADDB5}" srcOrd="0" destOrd="0" presId="urn:microsoft.com/office/officeart/2008/layout/PictureStrips"/>
    <dgm:cxn modelId="{0328AE0C-BBAD-4F48-9F31-D691910E73D2}" type="presParOf" srcId="{32AC000F-7FE3-4C97-8FD2-2D3FE5DADDB5}" destId="{EF23D725-1500-4D58-A572-32A3A038CDD3}" srcOrd="0" destOrd="0" presId="urn:microsoft.com/office/officeart/2008/layout/PictureStrips"/>
    <dgm:cxn modelId="{1BEDA35B-3E66-420B-BCB3-233A43A3EF8A}" type="presParOf" srcId="{32AC000F-7FE3-4C97-8FD2-2D3FE5DADDB5}" destId="{7401D63A-0D4F-4CFA-9D43-33E4933711D9}" srcOrd="1" destOrd="0" presId="urn:microsoft.com/office/officeart/2008/layout/PictureStrips"/>
    <dgm:cxn modelId="{18DC5BD2-0A21-480A-A563-1757BBF0E4E4}" type="presParOf" srcId="{39770A28-7787-4221-96F9-604CF9661D2D}" destId="{077D2D06-FC44-4C94-BC24-5902061E4E34}" srcOrd="1" destOrd="0" presId="urn:microsoft.com/office/officeart/2008/layout/PictureStrips"/>
    <dgm:cxn modelId="{50099C9E-3DF0-4D4A-8037-8CBAC6C954FE}" type="presParOf" srcId="{39770A28-7787-4221-96F9-604CF9661D2D}" destId="{7DA5E63C-AACF-4B6F-A7B1-3AE46BE9520D}" srcOrd="2" destOrd="0" presId="urn:microsoft.com/office/officeart/2008/layout/PictureStrips"/>
    <dgm:cxn modelId="{07C28DBE-409F-48B2-8FC8-4FD461A798A2}" type="presParOf" srcId="{7DA5E63C-AACF-4B6F-A7B1-3AE46BE9520D}" destId="{E28758F2-AC95-41AC-B96E-722E09891B27}" srcOrd="0" destOrd="0" presId="urn:microsoft.com/office/officeart/2008/layout/PictureStrips"/>
    <dgm:cxn modelId="{A3E60644-3D41-4BBE-988D-42A3401A68A8}" type="presParOf" srcId="{7DA5E63C-AACF-4B6F-A7B1-3AE46BE9520D}" destId="{C19955B7-2B46-44FB-95CD-90B194221446}" srcOrd="1" destOrd="0" presId="urn:microsoft.com/office/officeart/2008/layout/PictureStrips"/>
    <dgm:cxn modelId="{AC9812FC-BA2A-4BDA-BCE2-C2ACBCA8A5DF}" type="presParOf" srcId="{39770A28-7787-4221-96F9-604CF9661D2D}" destId="{4F4E0DCF-D97C-4CF9-9189-A5226DCFB5AC}" srcOrd="3" destOrd="0" presId="urn:microsoft.com/office/officeart/2008/layout/PictureStrips"/>
    <dgm:cxn modelId="{BDC6019D-817D-4D1E-B301-87B8C1085C5E}" type="presParOf" srcId="{39770A28-7787-4221-96F9-604CF9661D2D}" destId="{FCDE0F1A-577D-4F0D-AE28-94BA512DBE34}" srcOrd="4" destOrd="0" presId="urn:microsoft.com/office/officeart/2008/layout/PictureStrips"/>
    <dgm:cxn modelId="{CCA01A09-816B-44B7-AD47-24363F156DC0}" type="presParOf" srcId="{FCDE0F1A-577D-4F0D-AE28-94BA512DBE34}" destId="{D5AB4E5A-064F-4D57-9FEF-6001D0A91D62}" srcOrd="0" destOrd="0" presId="urn:microsoft.com/office/officeart/2008/layout/PictureStrips"/>
    <dgm:cxn modelId="{49DC5C64-9622-4F0A-82E8-30A2E6A9755A}" type="presParOf" srcId="{FCDE0F1A-577D-4F0D-AE28-94BA512DBE34}" destId="{FF98996F-9776-4601-BC03-DDBF7CC6334B}" srcOrd="1" destOrd="0" presId="urn:microsoft.com/office/officeart/2008/layout/PictureStrips"/>
    <dgm:cxn modelId="{AC991CBB-8398-45A7-AFDB-93B28BD27DCD}" type="presParOf" srcId="{39770A28-7787-4221-96F9-604CF9661D2D}" destId="{4654D317-E88E-4536-ACD7-CA8E3F14B630}" srcOrd="5" destOrd="0" presId="urn:microsoft.com/office/officeart/2008/layout/PictureStrips"/>
    <dgm:cxn modelId="{CF9F4D15-D606-4D61-90B6-ECB85456EDAA}" type="presParOf" srcId="{39770A28-7787-4221-96F9-604CF9661D2D}" destId="{540B103F-D4A2-4CC9-AFAB-C7F980E9227E}" srcOrd="6" destOrd="0" presId="urn:microsoft.com/office/officeart/2008/layout/PictureStrips"/>
    <dgm:cxn modelId="{D9A5AE4E-B300-4E1F-BADB-3299C98A1406}" type="presParOf" srcId="{540B103F-D4A2-4CC9-AFAB-C7F980E9227E}" destId="{A1E3388D-6320-447E-845E-B68473834657}" srcOrd="0" destOrd="0" presId="urn:microsoft.com/office/officeart/2008/layout/PictureStrips"/>
    <dgm:cxn modelId="{51538A05-2C51-49D6-84DC-8F15849A4295}" type="presParOf" srcId="{540B103F-D4A2-4CC9-AFAB-C7F980E9227E}" destId="{CDCA008E-E11F-4829-A5D4-71F442CBECFE}" srcOrd="1" destOrd="0" presId="urn:microsoft.com/office/officeart/2008/layout/PictureStrips"/>
    <dgm:cxn modelId="{837C52E1-5714-44A8-B683-7330FB2F406C}" type="presParOf" srcId="{39770A28-7787-4221-96F9-604CF9661D2D}" destId="{4CC7EC9E-C6E4-45BE-803D-224BF4DBE1C6}" srcOrd="7" destOrd="0" presId="urn:microsoft.com/office/officeart/2008/layout/PictureStrips"/>
    <dgm:cxn modelId="{357B1FFA-B458-4942-B4CE-5B1CE3F29111}" type="presParOf" srcId="{39770A28-7787-4221-96F9-604CF9661D2D}" destId="{F4E1859E-82A2-46D6-98D3-AF3F4BB6BA56}" srcOrd="8" destOrd="0" presId="urn:microsoft.com/office/officeart/2008/layout/PictureStrips"/>
    <dgm:cxn modelId="{63DDBF51-873C-40A7-B6F2-C467AA667A8D}" type="presParOf" srcId="{F4E1859E-82A2-46D6-98D3-AF3F4BB6BA56}" destId="{5171037A-1F81-4B80-9394-4F918652F246}" srcOrd="0" destOrd="0" presId="urn:microsoft.com/office/officeart/2008/layout/PictureStrips"/>
    <dgm:cxn modelId="{A5330EFD-A50A-4356-B185-CE9D69280723}" type="presParOf" srcId="{F4E1859E-82A2-46D6-98D3-AF3F4BB6BA56}" destId="{1186A683-7443-4E14-AECA-657AB9747860}" srcOrd="1" destOrd="0" presId="urn:microsoft.com/office/officeart/2008/layout/PictureStrips"/>
    <dgm:cxn modelId="{574C8D8C-836F-4102-B20F-C19A17F24641}" type="presParOf" srcId="{39770A28-7787-4221-96F9-604CF9661D2D}" destId="{D6C853A9-E002-4941-B96E-8C6D12D0F1A3}" srcOrd="9" destOrd="0" presId="urn:microsoft.com/office/officeart/2008/layout/PictureStrips"/>
    <dgm:cxn modelId="{7C03E2DB-77C8-4011-AABA-B61B10305279}" type="presParOf" srcId="{39770A28-7787-4221-96F9-604CF9661D2D}" destId="{BFA27A30-6468-42C5-A8F3-F27162332B5A}" srcOrd="10" destOrd="0" presId="urn:microsoft.com/office/officeart/2008/layout/PictureStrips"/>
    <dgm:cxn modelId="{90E85618-F67B-4B8E-8CCC-00F9179D8DF1}" type="presParOf" srcId="{BFA27A30-6468-42C5-A8F3-F27162332B5A}" destId="{9EDE6B61-D1EB-4482-AB48-FCF0BC2C10DA}" srcOrd="0" destOrd="0" presId="urn:microsoft.com/office/officeart/2008/layout/PictureStrips"/>
    <dgm:cxn modelId="{37D04BC8-3AFC-4949-B6AC-0C49024CBB83}" type="presParOf" srcId="{BFA27A30-6468-42C5-A8F3-F27162332B5A}" destId="{96C666D2-B46A-41BC-A0BB-67E030A5E54A}" srcOrd="1" destOrd="0" presId="urn:microsoft.com/office/officeart/2008/layout/PictureStrips"/>
    <dgm:cxn modelId="{E5BA5F83-B279-4578-969E-A6781E03DCDB}" type="presParOf" srcId="{39770A28-7787-4221-96F9-604CF9661D2D}" destId="{0532F402-14D6-42D3-A86D-52B8E563CAEE}" srcOrd="11" destOrd="0" presId="urn:microsoft.com/office/officeart/2008/layout/PictureStrips"/>
    <dgm:cxn modelId="{8A115E97-14E6-49FF-ADE6-CB12ADE1A2F1}" type="presParOf" srcId="{39770A28-7787-4221-96F9-604CF9661D2D}" destId="{E162ECBD-2EB3-467D-B420-9FF2C2D0F255}" srcOrd="12" destOrd="0" presId="urn:microsoft.com/office/officeart/2008/layout/PictureStrips"/>
    <dgm:cxn modelId="{3CEB22C5-6295-402A-A02B-0B127939B37A}" type="presParOf" srcId="{E162ECBD-2EB3-467D-B420-9FF2C2D0F255}" destId="{79259849-0A5A-4A14-B0F2-62DAFAB58A33}" srcOrd="0" destOrd="0" presId="urn:microsoft.com/office/officeart/2008/layout/PictureStrips"/>
    <dgm:cxn modelId="{04C42416-CB8C-47EF-8709-AEA091B78B09}" type="presParOf" srcId="{E162ECBD-2EB3-467D-B420-9FF2C2D0F255}" destId="{5DF8ADF7-01AC-47E2-BF11-4C356DAD2796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907E5F9-AD89-4785-A4F7-2B3BB0CB13BA}" type="doc">
      <dgm:prSet loTypeId="urn:microsoft.com/office/officeart/2005/8/layout/matrix3" loCatId="matrix" qsTypeId="urn:microsoft.com/office/officeart/2005/8/quickstyle/simple2" qsCatId="simple" csTypeId="urn:microsoft.com/office/officeart/2005/8/colors/colorful1#1" csCatId="colorful" phldr="1"/>
      <dgm:spPr/>
      <dgm:t>
        <a:bodyPr/>
        <a:lstStyle/>
        <a:p>
          <a:endParaRPr lang="ru-RU"/>
        </a:p>
      </dgm:t>
    </dgm:pt>
    <dgm:pt modelId="{B0377A39-C143-4CA3-9635-1EFCBABA912A}">
      <dgm:prSet custT="1"/>
      <dgm:spPr/>
      <dgm:t>
        <a:bodyPr/>
        <a:lstStyle/>
        <a:p>
          <a:pPr rtl="0"/>
          <a:r>
            <a:rPr lang="ru-RU" sz="2800" b="1" smtClean="0"/>
            <a:t>«Что у меня на сердце»</a:t>
          </a:r>
          <a:endParaRPr lang="ru-RU" sz="2800" b="1" dirty="0"/>
        </a:p>
      </dgm:t>
    </dgm:pt>
    <dgm:pt modelId="{2C3F4FAD-68DF-4DF7-A48F-1E4537DA7549}" type="parTrans" cxnId="{F9DF2969-3D7C-4A45-B224-4EEED39053CC}">
      <dgm:prSet/>
      <dgm:spPr/>
      <dgm:t>
        <a:bodyPr/>
        <a:lstStyle/>
        <a:p>
          <a:endParaRPr lang="ru-RU"/>
        </a:p>
      </dgm:t>
    </dgm:pt>
    <dgm:pt modelId="{4E4197D4-96F9-4E51-B807-761FE0E9BB1F}" type="sibTrans" cxnId="{F9DF2969-3D7C-4A45-B224-4EEED39053CC}">
      <dgm:prSet/>
      <dgm:spPr/>
      <dgm:t>
        <a:bodyPr/>
        <a:lstStyle/>
        <a:p>
          <a:endParaRPr lang="ru-RU"/>
        </a:p>
      </dgm:t>
    </dgm:pt>
    <dgm:pt modelId="{15FE907E-3C88-4232-ACD3-F38C971E582B}">
      <dgm:prSet custT="1"/>
      <dgm:spPr/>
      <dgm:t>
        <a:bodyPr/>
        <a:lstStyle/>
        <a:p>
          <a:pPr rtl="0"/>
          <a:r>
            <a:rPr lang="ru-RU" sz="3200" b="1" smtClean="0"/>
            <a:t>«Дерево ожиданий» </a:t>
          </a:r>
          <a:endParaRPr lang="ru-RU" sz="3200" b="1" dirty="0"/>
        </a:p>
      </dgm:t>
    </dgm:pt>
    <dgm:pt modelId="{6E7EF986-BF38-416F-BF13-61E491A0E2F1}" type="parTrans" cxnId="{C9B8AC95-DE02-4F7C-9E59-EDC7101AC8B8}">
      <dgm:prSet/>
      <dgm:spPr/>
      <dgm:t>
        <a:bodyPr/>
        <a:lstStyle/>
        <a:p>
          <a:endParaRPr lang="ru-RU"/>
        </a:p>
      </dgm:t>
    </dgm:pt>
    <dgm:pt modelId="{0F7015D9-F486-421D-AC13-2A6A73F2EC85}" type="sibTrans" cxnId="{C9B8AC95-DE02-4F7C-9E59-EDC7101AC8B8}">
      <dgm:prSet/>
      <dgm:spPr/>
      <dgm:t>
        <a:bodyPr/>
        <a:lstStyle/>
        <a:p>
          <a:endParaRPr lang="ru-RU"/>
        </a:p>
      </dgm:t>
    </dgm:pt>
    <dgm:pt modelId="{F7246EF1-E9AE-42DF-8461-D914D8E8A05A}">
      <dgm:prSet custT="1"/>
      <dgm:spPr/>
      <dgm:t>
        <a:bodyPr/>
        <a:lstStyle/>
        <a:p>
          <a:pPr rtl="0"/>
          <a:r>
            <a:rPr lang="ru-RU" sz="2800" b="1" smtClean="0"/>
            <a:t>«Разноцветные листы»</a:t>
          </a:r>
          <a:endParaRPr lang="ru-RU" sz="2800" b="1" dirty="0"/>
        </a:p>
      </dgm:t>
    </dgm:pt>
    <dgm:pt modelId="{0C227847-893A-42E0-911C-14F70E76F4DB}" type="parTrans" cxnId="{E5AD33D5-83DA-433A-8A96-93666A2265CF}">
      <dgm:prSet/>
      <dgm:spPr/>
      <dgm:t>
        <a:bodyPr/>
        <a:lstStyle/>
        <a:p>
          <a:endParaRPr lang="ru-RU"/>
        </a:p>
      </dgm:t>
    </dgm:pt>
    <dgm:pt modelId="{DE1E5161-4F91-4B57-A989-E49BE5DDCE04}" type="sibTrans" cxnId="{E5AD33D5-83DA-433A-8A96-93666A2265CF}">
      <dgm:prSet/>
      <dgm:spPr/>
      <dgm:t>
        <a:bodyPr/>
        <a:lstStyle/>
        <a:p>
          <a:endParaRPr lang="ru-RU"/>
        </a:p>
      </dgm:t>
    </dgm:pt>
    <dgm:pt modelId="{48A69C25-7048-452F-8CE9-9079C610255B}">
      <dgm:prSet custT="1"/>
      <dgm:spPr/>
      <dgm:t>
        <a:bodyPr/>
        <a:lstStyle/>
        <a:p>
          <a:pPr rtl="0"/>
          <a:r>
            <a:rPr lang="ru-RU" sz="3200" b="1" smtClean="0"/>
            <a:t>«Поляна снежинок»</a:t>
          </a:r>
          <a:endParaRPr lang="ru-RU" sz="3200" b="1" dirty="0"/>
        </a:p>
      </dgm:t>
    </dgm:pt>
    <dgm:pt modelId="{88A98CCD-8DC8-4DB4-8CE9-BB18E76A64D5}" type="parTrans" cxnId="{340941AE-C8F8-4DFF-8B0D-41D2393E854A}">
      <dgm:prSet/>
      <dgm:spPr/>
      <dgm:t>
        <a:bodyPr/>
        <a:lstStyle/>
        <a:p>
          <a:endParaRPr lang="ru-RU"/>
        </a:p>
      </dgm:t>
    </dgm:pt>
    <dgm:pt modelId="{FCD8E640-2602-49F5-BFC0-3E5CC7BDB636}" type="sibTrans" cxnId="{340941AE-C8F8-4DFF-8B0D-41D2393E854A}">
      <dgm:prSet/>
      <dgm:spPr/>
      <dgm:t>
        <a:bodyPr/>
        <a:lstStyle/>
        <a:p>
          <a:endParaRPr lang="ru-RU"/>
        </a:p>
      </dgm:t>
    </dgm:pt>
    <dgm:pt modelId="{98CDFB4E-578D-4DDD-BDE4-E0DC57C99AED}" type="pres">
      <dgm:prSet presAssocID="{8907E5F9-AD89-4785-A4F7-2B3BB0CB13BA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5AC17E0-F5AE-4F08-A3A3-063D673B76CB}" type="pres">
      <dgm:prSet presAssocID="{8907E5F9-AD89-4785-A4F7-2B3BB0CB13BA}" presName="diamond" presStyleLbl="bgShp" presStyleIdx="0" presStyleCnt="1"/>
      <dgm:spPr/>
    </dgm:pt>
    <dgm:pt modelId="{5D89A40F-D766-4E97-8349-DD2D09A1C3E1}" type="pres">
      <dgm:prSet presAssocID="{8907E5F9-AD89-4785-A4F7-2B3BB0CB13BA}" presName="quad1" presStyleLbl="node1" presStyleIdx="0" presStyleCnt="4" custScaleX="157150" custLinFactNeighborX="-30215" custLinFactNeighborY="-517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7379A98-9DD7-4D22-B920-8C8A78F60CEA}" type="pres">
      <dgm:prSet presAssocID="{8907E5F9-AD89-4785-A4F7-2B3BB0CB13BA}" presName="quad2" presStyleLbl="node1" presStyleIdx="1" presStyleCnt="4" custScaleX="159179" custLinFactNeighborX="38850" custLinFactNeighborY="-431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80A6DDA-27E7-404D-A462-E84E3F0E0658}" type="pres">
      <dgm:prSet presAssocID="{8907E5F9-AD89-4785-A4F7-2B3BB0CB13BA}" presName="quad3" presStyleLbl="node1" presStyleIdx="2" presStyleCnt="4" custScaleX="156943" custLinFactNeighborX="-29342" custLinFactNeighborY="431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04FCF0B-1F69-4EC9-A096-76F5A605C7F5}" type="pres">
      <dgm:prSet presAssocID="{8907E5F9-AD89-4785-A4F7-2B3BB0CB13BA}" presName="quad4" presStyleLbl="node1" presStyleIdx="3" presStyleCnt="4" custScaleX="155793" custLinFactNeighborX="37978" custLinFactNeighborY="518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EE87EE5-1101-4FFF-BA82-AC5EF0A98090}" type="presOf" srcId="{F7246EF1-E9AE-42DF-8461-D914D8E8A05A}" destId="{380A6DDA-27E7-404D-A462-E84E3F0E0658}" srcOrd="0" destOrd="0" presId="urn:microsoft.com/office/officeart/2005/8/layout/matrix3"/>
    <dgm:cxn modelId="{340941AE-C8F8-4DFF-8B0D-41D2393E854A}" srcId="{8907E5F9-AD89-4785-A4F7-2B3BB0CB13BA}" destId="{48A69C25-7048-452F-8CE9-9079C610255B}" srcOrd="3" destOrd="0" parTransId="{88A98CCD-8DC8-4DB4-8CE9-BB18E76A64D5}" sibTransId="{FCD8E640-2602-49F5-BFC0-3E5CC7BDB636}"/>
    <dgm:cxn modelId="{8B8D67A8-1032-4CED-BB3D-AE902F59DA09}" type="presOf" srcId="{48A69C25-7048-452F-8CE9-9079C610255B}" destId="{B04FCF0B-1F69-4EC9-A096-76F5A605C7F5}" srcOrd="0" destOrd="0" presId="urn:microsoft.com/office/officeart/2005/8/layout/matrix3"/>
    <dgm:cxn modelId="{4C22EE18-3021-4657-93CF-BA033FC18FD2}" type="presOf" srcId="{15FE907E-3C88-4232-ACD3-F38C971E582B}" destId="{F7379A98-9DD7-4D22-B920-8C8A78F60CEA}" srcOrd="0" destOrd="0" presId="urn:microsoft.com/office/officeart/2005/8/layout/matrix3"/>
    <dgm:cxn modelId="{F9DF2969-3D7C-4A45-B224-4EEED39053CC}" srcId="{8907E5F9-AD89-4785-A4F7-2B3BB0CB13BA}" destId="{B0377A39-C143-4CA3-9635-1EFCBABA912A}" srcOrd="0" destOrd="0" parTransId="{2C3F4FAD-68DF-4DF7-A48F-1E4537DA7549}" sibTransId="{4E4197D4-96F9-4E51-B807-761FE0E9BB1F}"/>
    <dgm:cxn modelId="{71147F42-2B18-4AC6-8DE1-ED02FC006C8F}" type="presOf" srcId="{8907E5F9-AD89-4785-A4F7-2B3BB0CB13BA}" destId="{98CDFB4E-578D-4DDD-BDE4-E0DC57C99AED}" srcOrd="0" destOrd="0" presId="urn:microsoft.com/office/officeart/2005/8/layout/matrix3"/>
    <dgm:cxn modelId="{E5AD33D5-83DA-433A-8A96-93666A2265CF}" srcId="{8907E5F9-AD89-4785-A4F7-2B3BB0CB13BA}" destId="{F7246EF1-E9AE-42DF-8461-D914D8E8A05A}" srcOrd="2" destOrd="0" parTransId="{0C227847-893A-42E0-911C-14F70E76F4DB}" sibTransId="{DE1E5161-4F91-4B57-A989-E49BE5DDCE04}"/>
    <dgm:cxn modelId="{C9B8AC95-DE02-4F7C-9E59-EDC7101AC8B8}" srcId="{8907E5F9-AD89-4785-A4F7-2B3BB0CB13BA}" destId="{15FE907E-3C88-4232-ACD3-F38C971E582B}" srcOrd="1" destOrd="0" parTransId="{6E7EF986-BF38-416F-BF13-61E491A0E2F1}" sibTransId="{0F7015D9-F486-421D-AC13-2A6A73F2EC85}"/>
    <dgm:cxn modelId="{B6C5D14C-5349-483A-8033-1966B17C5B18}" type="presOf" srcId="{B0377A39-C143-4CA3-9635-1EFCBABA912A}" destId="{5D89A40F-D766-4E97-8349-DD2D09A1C3E1}" srcOrd="0" destOrd="0" presId="urn:microsoft.com/office/officeart/2005/8/layout/matrix3"/>
    <dgm:cxn modelId="{5300519F-546E-4824-ADBA-7B62BC043160}" type="presParOf" srcId="{98CDFB4E-578D-4DDD-BDE4-E0DC57C99AED}" destId="{55AC17E0-F5AE-4F08-A3A3-063D673B76CB}" srcOrd="0" destOrd="0" presId="urn:microsoft.com/office/officeart/2005/8/layout/matrix3"/>
    <dgm:cxn modelId="{00E976B6-20E7-41B9-B9A5-B31637C7F5FB}" type="presParOf" srcId="{98CDFB4E-578D-4DDD-BDE4-E0DC57C99AED}" destId="{5D89A40F-D766-4E97-8349-DD2D09A1C3E1}" srcOrd="1" destOrd="0" presId="urn:microsoft.com/office/officeart/2005/8/layout/matrix3"/>
    <dgm:cxn modelId="{513F83F9-0FBE-4350-B1D7-7DD3D72BD65C}" type="presParOf" srcId="{98CDFB4E-578D-4DDD-BDE4-E0DC57C99AED}" destId="{F7379A98-9DD7-4D22-B920-8C8A78F60CEA}" srcOrd="2" destOrd="0" presId="urn:microsoft.com/office/officeart/2005/8/layout/matrix3"/>
    <dgm:cxn modelId="{72734026-AEE3-4904-A251-CD01329959D9}" type="presParOf" srcId="{98CDFB4E-578D-4DDD-BDE4-E0DC57C99AED}" destId="{380A6DDA-27E7-404D-A462-E84E3F0E0658}" srcOrd="3" destOrd="0" presId="urn:microsoft.com/office/officeart/2005/8/layout/matrix3"/>
    <dgm:cxn modelId="{87084889-2911-4AB8-B0D1-61C2B44A7AD4}" type="presParOf" srcId="{98CDFB4E-578D-4DDD-BDE4-E0DC57C99AED}" destId="{B04FCF0B-1F69-4EC9-A096-76F5A605C7F5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1F577B79-DC95-48F3-8FFD-2EE6F8129C60}" type="doc">
      <dgm:prSet loTypeId="urn:microsoft.com/office/officeart/2005/8/layout/default#1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733F3DEC-7994-471A-9362-081B1669F767}">
      <dgm:prSet custT="1"/>
      <dgm:spPr/>
      <dgm:t>
        <a:bodyPr/>
        <a:lstStyle/>
        <a:p>
          <a:pPr rtl="0"/>
          <a:r>
            <a:rPr lang="ru-RU" sz="2500" b="1" dirty="0" smtClean="0">
              <a:solidFill>
                <a:schemeClr val="tx1"/>
              </a:solidFill>
            </a:rPr>
            <a:t>«Магазин»</a:t>
          </a:r>
          <a:endParaRPr lang="ru-RU" sz="2500" b="1" dirty="0">
            <a:solidFill>
              <a:schemeClr val="tx1"/>
            </a:solidFill>
          </a:endParaRPr>
        </a:p>
      </dgm:t>
    </dgm:pt>
    <dgm:pt modelId="{71AA342D-5536-41C5-9785-3B5AE1E31699}" type="parTrans" cxnId="{9869C6B7-912B-4B01-B1A7-4DA5FE65647A}">
      <dgm:prSet/>
      <dgm:spPr/>
      <dgm:t>
        <a:bodyPr/>
        <a:lstStyle/>
        <a:p>
          <a:endParaRPr lang="ru-RU"/>
        </a:p>
      </dgm:t>
    </dgm:pt>
    <dgm:pt modelId="{ACF81B36-E184-41BF-BBE9-2B7476C662BE}" type="sibTrans" cxnId="{9869C6B7-912B-4B01-B1A7-4DA5FE65647A}">
      <dgm:prSet/>
      <dgm:spPr/>
      <dgm:t>
        <a:bodyPr/>
        <a:lstStyle/>
        <a:p>
          <a:endParaRPr lang="ru-RU"/>
        </a:p>
      </dgm:t>
    </dgm:pt>
    <dgm:pt modelId="{D52C8995-80C9-415D-BD6F-ECE9FC24CADE}">
      <dgm:prSet custT="1"/>
      <dgm:spPr/>
      <dgm:t>
        <a:bodyPr/>
        <a:lstStyle/>
        <a:p>
          <a:pPr rtl="0"/>
          <a:r>
            <a:rPr lang="ru-RU" sz="2500" b="1" dirty="0" smtClean="0">
              <a:solidFill>
                <a:schemeClr val="tx1"/>
              </a:solidFill>
            </a:rPr>
            <a:t>«Корзина идей»</a:t>
          </a:r>
          <a:endParaRPr lang="ru-RU" sz="2500" b="1" dirty="0">
            <a:solidFill>
              <a:schemeClr val="tx1"/>
            </a:solidFill>
          </a:endParaRPr>
        </a:p>
      </dgm:t>
    </dgm:pt>
    <dgm:pt modelId="{DD0CB820-BBBF-44E9-A487-659AE4FF8963}" type="parTrans" cxnId="{E378F9BB-12BB-418F-81F9-230C9F319C04}">
      <dgm:prSet/>
      <dgm:spPr/>
      <dgm:t>
        <a:bodyPr/>
        <a:lstStyle/>
        <a:p>
          <a:endParaRPr lang="ru-RU"/>
        </a:p>
      </dgm:t>
    </dgm:pt>
    <dgm:pt modelId="{89B01F7A-CD5D-41E2-868E-212FF7F480BB}" type="sibTrans" cxnId="{E378F9BB-12BB-418F-81F9-230C9F319C04}">
      <dgm:prSet/>
      <dgm:spPr/>
      <dgm:t>
        <a:bodyPr/>
        <a:lstStyle/>
        <a:p>
          <a:endParaRPr lang="ru-RU"/>
        </a:p>
      </dgm:t>
    </dgm:pt>
    <dgm:pt modelId="{598E4A54-E199-4308-9E9B-A68DF1C7CC89}">
      <dgm:prSet custT="1"/>
      <dgm:spPr/>
      <dgm:t>
        <a:bodyPr/>
        <a:lstStyle/>
        <a:p>
          <a:pPr rtl="0"/>
          <a:r>
            <a:rPr lang="ru-RU" sz="2500" b="1" dirty="0" smtClean="0">
              <a:solidFill>
                <a:schemeClr val="tx1"/>
              </a:solidFill>
            </a:rPr>
            <a:t>«Ковёр идей»</a:t>
          </a:r>
          <a:endParaRPr lang="ru-RU" sz="2500" b="1" dirty="0">
            <a:solidFill>
              <a:schemeClr val="tx1"/>
            </a:solidFill>
          </a:endParaRPr>
        </a:p>
      </dgm:t>
    </dgm:pt>
    <dgm:pt modelId="{B120C3AE-309C-4E8A-9485-E0B787F2B3C7}" type="parTrans" cxnId="{9AAE4DA2-E850-4194-B719-8B0538F97F5F}">
      <dgm:prSet/>
      <dgm:spPr/>
      <dgm:t>
        <a:bodyPr/>
        <a:lstStyle/>
        <a:p>
          <a:endParaRPr lang="ru-RU"/>
        </a:p>
      </dgm:t>
    </dgm:pt>
    <dgm:pt modelId="{A738CD93-31F9-4451-AD01-AAB380BBBC17}" type="sibTrans" cxnId="{9AAE4DA2-E850-4194-B719-8B0538F97F5F}">
      <dgm:prSet/>
      <dgm:spPr/>
      <dgm:t>
        <a:bodyPr/>
        <a:lstStyle/>
        <a:p>
          <a:endParaRPr lang="ru-RU"/>
        </a:p>
      </dgm:t>
    </dgm:pt>
    <dgm:pt modelId="{2867D595-320D-48AD-9BEE-895BD295E1B7}">
      <dgm:prSet custT="1"/>
      <dgm:spPr/>
      <dgm:t>
        <a:bodyPr/>
        <a:lstStyle/>
        <a:p>
          <a:pPr rtl="0"/>
          <a:r>
            <a:rPr lang="ru-RU" sz="2500" b="1" dirty="0" smtClean="0">
              <a:solidFill>
                <a:schemeClr val="tx1"/>
              </a:solidFill>
            </a:rPr>
            <a:t>«Составление кластера»</a:t>
          </a:r>
          <a:endParaRPr lang="ru-RU" sz="2500" b="1" dirty="0">
            <a:solidFill>
              <a:schemeClr val="tx1"/>
            </a:solidFill>
          </a:endParaRPr>
        </a:p>
      </dgm:t>
    </dgm:pt>
    <dgm:pt modelId="{68DD6890-1C51-470C-BE66-75406D255D7A}" type="parTrans" cxnId="{F704B7A4-C704-44B0-88BB-DE802D4C286B}">
      <dgm:prSet/>
      <dgm:spPr/>
      <dgm:t>
        <a:bodyPr/>
        <a:lstStyle/>
        <a:p>
          <a:endParaRPr lang="ru-RU"/>
        </a:p>
      </dgm:t>
    </dgm:pt>
    <dgm:pt modelId="{B5EBB646-B6D0-4F07-8B89-475C0A41A076}" type="sibTrans" cxnId="{F704B7A4-C704-44B0-88BB-DE802D4C286B}">
      <dgm:prSet/>
      <dgm:spPr/>
      <dgm:t>
        <a:bodyPr/>
        <a:lstStyle/>
        <a:p>
          <a:endParaRPr lang="ru-RU"/>
        </a:p>
      </dgm:t>
    </dgm:pt>
    <dgm:pt modelId="{65502651-C5FB-4553-8A63-806E1FB5B231}">
      <dgm:prSet custT="1"/>
      <dgm:spPr/>
      <dgm:t>
        <a:bodyPr/>
        <a:lstStyle/>
        <a:p>
          <a:pPr rtl="0"/>
          <a:r>
            <a:rPr lang="ru-RU" sz="2500" b="1" dirty="0" smtClean="0">
              <a:solidFill>
                <a:schemeClr val="tx1"/>
              </a:solidFill>
            </a:rPr>
            <a:t>«Инфо-</a:t>
          </a:r>
          <a:r>
            <a:rPr lang="ru-RU" sz="2500" b="1" dirty="0" err="1" smtClean="0">
              <a:solidFill>
                <a:schemeClr val="tx1"/>
              </a:solidFill>
            </a:rPr>
            <a:t>угадайка</a:t>
          </a:r>
          <a:r>
            <a:rPr lang="ru-RU" sz="2500" b="1" dirty="0" smtClean="0">
              <a:solidFill>
                <a:schemeClr val="tx1"/>
              </a:solidFill>
            </a:rPr>
            <a:t>»</a:t>
          </a:r>
          <a:endParaRPr lang="ru-RU" sz="2500" b="1" dirty="0">
            <a:solidFill>
              <a:schemeClr val="tx1"/>
            </a:solidFill>
          </a:endParaRPr>
        </a:p>
      </dgm:t>
    </dgm:pt>
    <dgm:pt modelId="{0FC16A6D-D29B-4E4D-B397-A93DDE6F1C0C}" type="parTrans" cxnId="{9A342C6B-E545-4E0E-9FC6-C8236F5F8774}">
      <dgm:prSet/>
      <dgm:spPr/>
      <dgm:t>
        <a:bodyPr/>
        <a:lstStyle/>
        <a:p>
          <a:endParaRPr lang="ru-RU"/>
        </a:p>
      </dgm:t>
    </dgm:pt>
    <dgm:pt modelId="{16FA6E6D-B9C0-4CCA-852C-0B872E1E776B}" type="sibTrans" cxnId="{9A342C6B-E545-4E0E-9FC6-C8236F5F8774}">
      <dgm:prSet/>
      <dgm:spPr/>
      <dgm:t>
        <a:bodyPr/>
        <a:lstStyle/>
        <a:p>
          <a:endParaRPr lang="ru-RU"/>
        </a:p>
      </dgm:t>
    </dgm:pt>
    <dgm:pt modelId="{FBBD0660-3B72-4110-AC6B-C58644F81CD2}">
      <dgm:prSet custT="1"/>
      <dgm:spPr/>
      <dgm:t>
        <a:bodyPr/>
        <a:lstStyle/>
        <a:p>
          <a:pPr rtl="0"/>
          <a:r>
            <a:rPr lang="ru-RU" sz="2500" b="1" dirty="0" smtClean="0">
              <a:solidFill>
                <a:schemeClr val="tx1"/>
              </a:solidFill>
            </a:rPr>
            <a:t>«Мозговой штурм»</a:t>
          </a:r>
          <a:endParaRPr lang="ru-RU" sz="2500" b="1" dirty="0">
            <a:solidFill>
              <a:schemeClr val="tx1"/>
            </a:solidFill>
          </a:endParaRPr>
        </a:p>
      </dgm:t>
    </dgm:pt>
    <dgm:pt modelId="{97E8D738-C449-4363-B921-B38057D864C4}" type="parTrans" cxnId="{7440CAD3-92F4-42F5-A7E4-A241D661E9F9}">
      <dgm:prSet/>
      <dgm:spPr/>
      <dgm:t>
        <a:bodyPr/>
        <a:lstStyle/>
        <a:p>
          <a:endParaRPr lang="ru-RU"/>
        </a:p>
      </dgm:t>
    </dgm:pt>
    <dgm:pt modelId="{FC8BDAFB-A98A-4D03-BACB-928EBECD5868}" type="sibTrans" cxnId="{7440CAD3-92F4-42F5-A7E4-A241D661E9F9}">
      <dgm:prSet/>
      <dgm:spPr/>
      <dgm:t>
        <a:bodyPr/>
        <a:lstStyle/>
        <a:p>
          <a:endParaRPr lang="ru-RU"/>
        </a:p>
      </dgm:t>
    </dgm:pt>
    <dgm:pt modelId="{94CE495D-2B11-40C5-875F-9451A54C40B1}">
      <dgm:prSet custT="1"/>
      <dgm:spPr/>
      <dgm:t>
        <a:bodyPr/>
        <a:lstStyle/>
        <a:p>
          <a:pPr rtl="0"/>
          <a:r>
            <a:rPr lang="ru-RU" sz="2500" b="1" dirty="0" smtClean="0">
              <a:solidFill>
                <a:schemeClr val="tx1"/>
              </a:solidFill>
            </a:rPr>
            <a:t>«Написание </a:t>
          </a:r>
          <a:r>
            <a:rPr lang="ru-RU" sz="2500" b="1" dirty="0" err="1" smtClean="0">
              <a:solidFill>
                <a:schemeClr val="tx1"/>
              </a:solidFill>
            </a:rPr>
            <a:t>синквейна</a:t>
          </a:r>
          <a:r>
            <a:rPr lang="ru-RU" sz="2500" b="1" dirty="0" smtClean="0">
              <a:solidFill>
                <a:schemeClr val="tx1"/>
              </a:solidFill>
            </a:rPr>
            <a:t>»</a:t>
          </a:r>
          <a:endParaRPr lang="ru-RU" sz="2500" b="1" dirty="0">
            <a:solidFill>
              <a:schemeClr val="tx1"/>
            </a:solidFill>
          </a:endParaRPr>
        </a:p>
      </dgm:t>
    </dgm:pt>
    <dgm:pt modelId="{6F68DBCE-E786-4ADF-A606-DDF2CD8E5ECC}" type="parTrans" cxnId="{D1BBD475-3A57-42B3-AE5D-305496CE4048}">
      <dgm:prSet/>
      <dgm:spPr/>
      <dgm:t>
        <a:bodyPr/>
        <a:lstStyle/>
        <a:p>
          <a:endParaRPr lang="ru-RU"/>
        </a:p>
      </dgm:t>
    </dgm:pt>
    <dgm:pt modelId="{D5BEB122-A491-415B-83EA-AC0F49B18C1D}" type="sibTrans" cxnId="{D1BBD475-3A57-42B3-AE5D-305496CE4048}">
      <dgm:prSet/>
      <dgm:spPr/>
      <dgm:t>
        <a:bodyPr/>
        <a:lstStyle/>
        <a:p>
          <a:endParaRPr lang="ru-RU"/>
        </a:p>
      </dgm:t>
    </dgm:pt>
    <dgm:pt modelId="{CF2F6537-467B-4E97-B77D-87E8925076EA}" type="pres">
      <dgm:prSet presAssocID="{1F577B79-DC95-48F3-8FFD-2EE6F8129C60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7B3D2FB-1197-4F14-BE4B-76E13CFE787C}" type="pres">
      <dgm:prSet presAssocID="{733F3DEC-7994-471A-9362-081B1669F767}" presName="node" presStyleLbl="node1" presStyleIdx="0" presStyleCnt="7" custScaleX="115572" custLinFactNeighborX="-33486" custLinFactNeighborY="-13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FA256B0-9779-41FB-A1DB-23433F338B11}" type="pres">
      <dgm:prSet presAssocID="{ACF81B36-E184-41BF-BBE9-2B7476C662BE}" presName="sibTrans" presStyleCnt="0"/>
      <dgm:spPr/>
    </dgm:pt>
    <dgm:pt modelId="{08146017-F08B-440C-84DC-76AD58F2B775}" type="pres">
      <dgm:prSet presAssocID="{D52C8995-80C9-415D-BD6F-ECE9FC24CADE}" presName="node" presStyleLbl="node1" presStyleIdx="1" presStyleCnt="7" custScaleX="121906" custLinFactNeighborX="1049" custLinFactNeighborY="87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5C8FE44-7C52-48D3-9907-BFDDD35CD4B9}" type="pres">
      <dgm:prSet presAssocID="{89B01F7A-CD5D-41E2-868E-212FF7F480BB}" presName="sibTrans" presStyleCnt="0"/>
      <dgm:spPr/>
    </dgm:pt>
    <dgm:pt modelId="{D8EF87FF-1E11-4600-B59B-F31F1729F3DD}" type="pres">
      <dgm:prSet presAssocID="{598E4A54-E199-4308-9E9B-A68DF1C7CC89}" presName="node" presStyleLbl="node1" presStyleIdx="2" presStyleCnt="7" custScaleX="116171" custLinFactNeighborX="23963" custLinFactNeighborY="-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8474DF0-9065-4AEA-88B1-F7524C2E8CD8}" type="pres">
      <dgm:prSet presAssocID="{A738CD93-31F9-4451-AD01-AAB380BBBC17}" presName="sibTrans" presStyleCnt="0"/>
      <dgm:spPr/>
    </dgm:pt>
    <dgm:pt modelId="{C7BBE22C-99A2-4CAF-B8DB-1BF8D514768E}" type="pres">
      <dgm:prSet presAssocID="{2867D595-320D-48AD-9BEE-895BD295E1B7}" presName="node" presStyleLbl="node1" presStyleIdx="3" presStyleCnt="7" custScaleX="116905" custLinFactNeighborX="27229" custLinFactNeighborY="-251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BA89656-3CC5-4A52-915B-C9D74C6D676B}" type="pres">
      <dgm:prSet presAssocID="{B5EBB646-B6D0-4F07-8B89-475C0A41A076}" presName="sibTrans" presStyleCnt="0"/>
      <dgm:spPr/>
    </dgm:pt>
    <dgm:pt modelId="{D5D7BE10-2179-4E43-9CF7-D5D328A22D5C}" type="pres">
      <dgm:prSet presAssocID="{65502651-C5FB-4553-8A63-806E1FB5B231}" presName="node" presStyleLbl="node1" presStyleIdx="4" presStyleCnt="7" custScaleX="122129" custLinFactNeighborX="60694" custLinFactNeighborY="-348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1106F4C-E864-458C-BF1C-FAD3DF397F2E}" type="pres">
      <dgm:prSet presAssocID="{16FA6E6D-B9C0-4CCA-852C-0B872E1E776B}" presName="sibTrans" presStyleCnt="0"/>
      <dgm:spPr/>
    </dgm:pt>
    <dgm:pt modelId="{388B2FCD-A2C2-4FA5-A245-35EE8CCB8C5E}" type="pres">
      <dgm:prSet presAssocID="{FBBD0660-3B72-4110-AC6B-C58644F81CD2}" presName="node" presStyleLbl="node1" presStyleIdx="5" presStyleCnt="7" custScaleX="111807" custLinFactY="8008" custLinFactNeighborX="-25909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85630B1-92BB-4BF4-BB50-649CC71006C4}" type="pres">
      <dgm:prSet presAssocID="{FC8BDAFB-A98A-4D03-BACB-928EBECD5868}" presName="sibTrans" presStyleCnt="0"/>
      <dgm:spPr/>
    </dgm:pt>
    <dgm:pt modelId="{D851149C-583E-45A5-9716-BCCE12875947}" type="pres">
      <dgm:prSet presAssocID="{94CE495D-2B11-40C5-875F-9451A54C40B1}" presName="node" presStyleLbl="node1" presStyleIdx="6" presStyleCnt="7" custScaleX="120486" custLinFactNeighborX="-48660" custLinFactNeighborY="-872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0161CA1-E73D-462B-932A-7092A0902123}" type="presOf" srcId="{D52C8995-80C9-415D-BD6F-ECE9FC24CADE}" destId="{08146017-F08B-440C-84DC-76AD58F2B775}" srcOrd="0" destOrd="0" presId="urn:microsoft.com/office/officeart/2005/8/layout/default#1"/>
    <dgm:cxn modelId="{BD7C0823-4D34-46DD-9A63-8F9C09E05AD1}" type="presOf" srcId="{598E4A54-E199-4308-9E9B-A68DF1C7CC89}" destId="{D8EF87FF-1E11-4600-B59B-F31F1729F3DD}" srcOrd="0" destOrd="0" presId="urn:microsoft.com/office/officeart/2005/8/layout/default#1"/>
    <dgm:cxn modelId="{83A8AADC-5F88-43F1-ADBD-6D251BEDFB4A}" type="presOf" srcId="{94CE495D-2B11-40C5-875F-9451A54C40B1}" destId="{D851149C-583E-45A5-9716-BCCE12875947}" srcOrd="0" destOrd="0" presId="urn:microsoft.com/office/officeart/2005/8/layout/default#1"/>
    <dgm:cxn modelId="{829DC27A-10FD-4852-BD2B-5E380AE0403C}" type="presOf" srcId="{2867D595-320D-48AD-9BEE-895BD295E1B7}" destId="{C7BBE22C-99A2-4CAF-B8DB-1BF8D514768E}" srcOrd="0" destOrd="0" presId="urn:microsoft.com/office/officeart/2005/8/layout/default#1"/>
    <dgm:cxn modelId="{D1BBD475-3A57-42B3-AE5D-305496CE4048}" srcId="{1F577B79-DC95-48F3-8FFD-2EE6F8129C60}" destId="{94CE495D-2B11-40C5-875F-9451A54C40B1}" srcOrd="6" destOrd="0" parTransId="{6F68DBCE-E786-4ADF-A606-DDF2CD8E5ECC}" sibTransId="{D5BEB122-A491-415B-83EA-AC0F49B18C1D}"/>
    <dgm:cxn modelId="{E378F9BB-12BB-418F-81F9-230C9F319C04}" srcId="{1F577B79-DC95-48F3-8FFD-2EE6F8129C60}" destId="{D52C8995-80C9-415D-BD6F-ECE9FC24CADE}" srcOrd="1" destOrd="0" parTransId="{DD0CB820-BBBF-44E9-A487-659AE4FF8963}" sibTransId="{89B01F7A-CD5D-41E2-868E-212FF7F480BB}"/>
    <dgm:cxn modelId="{90E55FAB-785B-44C5-B748-1A93C573772D}" type="presOf" srcId="{FBBD0660-3B72-4110-AC6B-C58644F81CD2}" destId="{388B2FCD-A2C2-4FA5-A245-35EE8CCB8C5E}" srcOrd="0" destOrd="0" presId="urn:microsoft.com/office/officeart/2005/8/layout/default#1"/>
    <dgm:cxn modelId="{9869C6B7-912B-4B01-B1A7-4DA5FE65647A}" srcId="{1F577B79-DC95-48F3-8FFD-2EE6F8129C60}" destId="{733F3DEC-7994-471A-9362-081B1669F767}" srcOrd="0" destOrd="0" parTransId="{71AA342D-5536-41C5-9785-3B5AE1E31699}" sibTransId="{ACF81B36-E184-41BF-BBE9-2B7476C662BE}"/>
    <dgm:cxn modelId="{9AAE4DA2-E850-4194-B719-8B0538F97F5F}" srcId="{1F577B79-DC95-48F3-8FFD-2EE6F8129C60}" destId="{598E4A54-E199-4308-9E9B-A68DF1C7CC89}" srcOrd="2" destOrd="0" parTransId="{B120C3AE-309C-4E8A-9485-E0B787F2B3C7}" sibTransId="{A738CD93-31F9-4451-AD01-AAB380BBBC17}"/>
    <dgm:cxn modelId="{F704B7A4-C704-44B0-88BB-DE802D4C286B}" srcId="{1F577B79-DC95-48F3-8FFD-2EE6F8129C60}" destId="{2867D595-320D-48AD-9BEE-895BD295E1B7}" srcOrd="3" destOrd="0" parTransId="{68DD6890-1C51-470C-BE66-75406D255D7A}" sibTransId="{B5EBB646-B6D0-4F07-8B89-475C0A41A076}"/>
    <dgm:cxn modelId="{9A342C6B-E545-4E0E-9FC6-C8236F5F8774}" srcId="{1F577B79-DC95-48F3-8FFD-2EE6F8129C60}" destId="{65502651-C5FB-4553-8A63-806E1FB5B231}" srcOrd="4" destOrd="0" parTransId="{0FC16A6D-D29B-4E4D-B397-A93DDE6F1C0C}" sibTransId="{16FA6E6D-B9C0-4CCA-852C-0B872E1E776B}"/>
    <dgm:cxn modelId="{21AE7B27-CEE9-4002-ADB7-FAADD41D60D3}" type="presOf" srcId="{1F577B79-DC95-48F3-8FFD-2EE6F8129C60}" destId="{CF2F6537-467B-4E97-B77D-87E8925076EA}" srcOrd="0" destOrd="0" presId="urn:microsoft.com/office/officeart/2005/8/layout/default#1"/>
    <dgm:cxn modelId="{B869B324-828E-4E1F-8F1D-EC17E78A455C}" type="presOf" srcId="{733F3DEC-7994-471A-9362-081B1669F767}" destId="{67B3D2FB-1197-4F14-BE4B-76E13CFE787C}" srcOrd="0" destOrd="0" presId="urn:microsoft.com/office/officeart/2005/8/layout/default#1"/>
    <dgm:cxn modelId="{7440CAD3-92F4-42F5-A7E4-A241D661E9F9}" srcId="{1F577B79-DC95-48F3-8FFD-2EE6F8129C60}" destId="{FBBD0660-3B72-4110-AC6B-C58644F81CD2}" srcOrd="5" destOrd="0" parTransId="{97E8D738-C449-4363-B921-B38057D864C4}" sibTransId="{FC8BDAFB-A98A-4D03-BACB-928EBECD5868}"/>
    <dgm:cxn modelId="{76EDDD7C-F951-4396-9E32-C106A2410C1B}" type="presOf" srcId="{65502651-C5FB-4553-8A63-806E1FB5B231}" destId="{D5D7BE10-2179-4E43-9CF7-D5D328A22D5C}" srcOrd="0" destOrd="0" presId="urn:microsoft.com/office/officeart/2005/8/layout/default#1"/>
    <dgm:cxn modelId="{B1E1DB21-21BF-4456-8538-AD3F5C221244}" type="presParOf" srcId="{CF2F6537-467B-4E97-B77D-87E8925076EA}" destId="{67B3D2FB-1197-4F14-BE4B-76E13CFE787C}" srcOrd="0" destOrd="0" presId="urn:microsoft.com/office/officeart/2005/8/layout/default#1"/>
    <dgm:cxn modelId="{9BF5B787-7D47-4D5F-9EFF-824DD8E9F7E0}" type="presParOf" srcId="{CF2F6537-467B-4E97-B77D-87E8925076EA}" destId="{3FA256B0-9779-41FB-A1DB-23433F338B11}" srcOrd="1" destOrd="0" presId="urn:microsoft.com/office/officeart/2005/8/layout/default#1"/>
    <dgm:cxn modelId="{D7B876C4-0C00-4E20-8AD5-5EF1B05362B2}" type="presParOf" srcId="{CF2F6537-467B-4E97-B77D-87E8925076EA}" destId="{08146017-F08B-440C-84DC-76AD58F2B775}" srcOrd="2" destOrd="0" presId="urn:microsoft.com/office/officeart/2005/8/layout/default#1"/>
    <dgm:cxn modelId="{7576F5A2-3238-44FD-B0BE-F2BD5FA56FB4}" type="presParOf" srcId="{CF2F6537-467B-4E97-B77D-87E8925076EA}" destId="{D5C8FE44-7C52-48D3-9907-BFDDD35CD4B9}" srcOrd="3" destOrd="0" presId="urn:microsoft.com/office/officeart/2005/8/layout/default#1"/>
    <dgm:cxn modelId="{2F50CDA6-A301-49AA-9F01-79157EAE2A31}" type="presParOf" srcId="{CF2F6537-467B-4E97-B77D-87E8925076EA}" destId="{D8EF87FF-1E11-4600-B59B-F31F1729F3DD}" srcOrd="4" destOrd="0" presId="urn:microsoft.com/office/officeart/2005/8/layout/default#1"/>
    <dgm:cxn modelId="{CD07B9E6-A497-43A4-8484-36A132E3FB8D}" type="presParOf" srcId="{CF2F6537-467B-4E97-B77D-87E8925076EA}" destId="{78474DF0-9065-4AEA-88B1-F7524C2E8CD8}" srcOrd="5" destOrd="0" presId="urn:microsoft.com/office/officeart/2005/8/layout/default#1"/>
    <dgm:cxn modelId="{2BB4C407-EE1B-41FE-9608-77CF400DE083}" type="presParOf" srcId="{CF2F6537-467B-4E97-B77D-87E8925076EA}" destId="{C7BBE22C-99A2-4CAF-B8DB-1BF8D514768E}" srcOrd="6" destOrd="0" presId="urn:microsoft.com/office/officeart/2005/8/layout/default#1"/>
    <dgm:cxn modelId="{86898F25-8A7B-4B5E-A367-EAD86E599F24}" type="presParOf" srcId="{CF2F6537-467B-4E97-B77D-87E8925076EA}" destId="{DBA89656-3CC5-4A52-915B-C9D74C6D676B}" srcOrd="7" destOrd="0" presId="urn:microsoft.com/office/officeart/2005/8/layout/default#1"/>
    <dgm:cxn modelId="{31F1C541-9799-4196-9AE5-025663D1C543}" type="presParOf" srcId="{CF2F6537-467B-4E97-B77D-87E8925076EA}" destId="{D5D7BE10-2179-4E43-9CF7-D5D328A22D5C}" srcOrd="8" destOrd="0" presId="urn:microsoft.com/office/officeart/2005/8/layout/default#1"/>
    <dgm:cxn modelId="{C5496CDA-159A-4518-99C5-05B7F237C383}" type="presParOf" srcId="{CF2F6537-467B-4E97-B77D-87E8925076EA}" destId="{F1106F4C-E864-458C-BF1C-FAD3DF397F2E}" srcOrd="9" destOrd="0" presId="urn:microsoft.com/office/officeart/2005/8/layout/default#1"/>
    <dgm:cxn modelId="{A6BC3575-A7FC-4C4A-A6C7-AF9C275E5C2F}" type="presParOf" srcId="{CF2F6537-467B-4E97-B77D-87E8925076EA}" destId="{388B2FCD-A2C2-4FA5-A245-35EE8CCB8C5E}" srcOrd="10" destOrd="0" presId="urn:microsoft.com/office/officeart/2005/8/layout/default#1"/>
    <dgm:cxn modelId="{927F0ED5-F978-4130-BCBD-BD066527CB11}" type="presParOf" srcId="{CF2F6537-467B-4E97-B77D-87E8925076EA}" destId="{C85630B1-92BB-4BF4-BB50-649CC71006C4}" srcOrd="11" destOrd="0" presId="urn:microsoft.com/office/officeart/2005/8/layout/default#1"/>
    <dgm:cxn modelId="{5BA738C3-6975-4AFD-AFF7-D333D1CBF9E1}" type="presParOf" srcId="{CF2F6537-467B-4E97-B77D-87E8925076EA}" destId="{D851149C-583E-45A5-9716-BCCE12875947}" srcOrd="12" destOrd="0" presId="urn:microsoft.com/office/officeart/2005/8/layout/default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F50F796D-93F2-4B31-8A33-2A33E6FF8E05}" type="doc">
      <dgm:prSet loTypeId="urn:microsoft.com/office/officeart/2005/8/layout/hList7#1" loCatId="relationship" qsTypeId="urn:microsoft.com/office/officeart/2005/8/quickstyle/3d3" qsCatId="3D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FF4B4AE8-9D83-4BC6-9795-1754DFB42981}">
      <dgm:prSet/>
      <dgm:spPr/>
      <dgm:t>
        <a:bodyPr/>
        <a:lstStyle/>
        <a:p>
          <a:pPr rtl="0"/>
          <a:r>
            <a:rPr lang="ru-RU" b="1" dirty="0" smtClean="0"/>
            <a:t>«Творческая мастерская»</a:t>
          </a:r>
          <a:endParaRPr lang="ru-RU" b="1" dirty="0"/>
        </a:p>
      </dgm:t>
    </dgm:pt>
    <dgm:pt modelId="{E6EEF116-82A4-495A-A65C-E1CBB7C9B179}" type="parTrans" cxnId="{0E9F2265-7B0B-40F8-B6F6-AEE24A375AB8}">
      <dgm:prSet/>
      <dgm:spPr/>
      <dgm:t>
        <a:bodyPr/>
        <a:lstStyle/>
        <a:p>
          <a:endParaRPr lang="ru-RU"/>
        </a:p>
      </dgm:t>
    </dgm:pt>
    <dgm:pt modelId="{7111D140-AD0D-45A5-B89E-1FFEADD1668C}" type="sibTrans" cxnId="{0E9F2265-7B0B-40F8-B6F6-AEE24A375AB8}">
      <dgm:prSet/>
      <dgm:spPr/>
      <dgm:t>
        <a:bodyPr/>
        <a:lstStyle/>
        <a:p>
          <a:endParaRPr lang="ru-RU"/>
        </a:p>
      </dgm:t>
    </dgm:pt>
    <dgm:pt modelId="{7C84F44F-1C47-4FD9-88E6-59B17AF51668}">
      <dgm:prSet/>
      <dgm:spPr/>
      <dgm:t>
        <a:bodyPr/>
        <a:lstStyle/>
        <a:p>
          <a:pPr rtl="0"/>
          <a:r>
            <a:rPr lang="ru-RU" b="1" dirty="0" smtClean="0"/>
            <a:t>«Пометки на полях»</a:t>
          </a:r>
          <a:endParaRPr lang="ru-RU" b="1" dirty="0"/>
        </a:p>
      </dgm:t>
    </dgm:pt>
    <dgm:pt modelId="{37055742-F858-4FA7-B3AB-0A4B8F5BEE06}" type="parTrans" cxnId="{1C6CACCB-4C9D-4B06-9289-F9817A6254D3}">
      <dgm:prSet/>
      <dgm:spPr/>
      <dgm:t>
        <a:bodyPr/>
        <a:lstStyle/>
        <a:p>
          <a:endParaRPr lang="ru-RU"/>
        </a:p>
      </dgm:t>
    </dgm:pt>
    <dgm:pt modelId="{E46E1695-4626-40C3-B060-4957CF62CD7B}" type="sibTrans" cxnId="{1C6CACCB-4C9D-4B06-9289-F9817A6254D3}">
      <dgm:prSet/>
      <dgm:spPr/>
      <dgm:t>
        <a:bodyPr/>
        <a:lstStyle/>
        <a:p>
          <a:endParaRPr lang="ru-RU"/>
        </a:p>
      </dgm:t>
    </dgm:pt>
    <dgm:pt modelId="{75A157AC-DC9D-4908-A0BD-FC1F71052D4E}">
      <dgm:prSet/>
      <dgm:spPr/>
      <dgm:t>
        <a:bodyPr/>
        <a:lstStyle/>
        <a:p>
          <a:pPr rtl="0"/>
          <a:r>
            <a:rPr lang="ru-RU" b="1" dirty="0" smtClean="0"/>
            <a:t>«На линии огня»</a:t>
          </a:r>
          <a:endParaRPr lang="ru-RU" b="1" dirty="0"/>
        </a:p>
      </dgm:t>
    </dgm:pt>
    <dgm:pt modelId="{0FEA854C-1453-43E3-B7AA-A7CD7ADD1B3B}" type="parTrans" cxnId="{D5BA6BA7-5850-425C-88FD-2154A54D33CD}">
      <dgm:prSet/>
      <dgm:spPr/>
      <dgm:t>
        <a:bodyPr/>
        <a:lstStyle/>
        <a:p>
          <a:endParaRPr lang="ru-RU"/>
        </a:p>
      </dgm:t>
    </dgm:pt>
    <dgm:pt modelId="{8E98705B-BD3F-46A5-B415-6F9143BBF7F7}" type="sibTrans" cxnId="{D5BA6BA7-5850-425C-88FD-2154A54D33CD}">
      <dgm:prSet/>
      <dgm:spPr/>
      <dgm:t>
        <a:bodyPr/>
        <a:lstStyle/>
        <a:p>
          <a:endParaRPr lang="ru-RU"/>
        </a:p>
      </dgm:t>
    </dgm:pt>
    <dgm:pt modelId="{DA947A19-3014-44A6-9BB4-B6D4483748D4}" type="pres">
      <dgm:prSet presAssocID="{F50F796D-93F2-4B31-8A33-2A33E6FF8E05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6D5C602-6147-4A6D-9F0A-8765B0ED0AFB}" type="pres">
      <dgm:prSet presAssocID="{F50F796D-93F2-4B31-8A33-2A33E6FF8E05}" presName="fgShape" presStyleLbl="fgShp" presStyleIdx="0" presStyleCnt="1"/>
      <dgm:spPr/>
    </dgm:pt>
    <dgm:pt modelId="{C3A7C08B-9085-463D-B377-7CF0D68A0C55}" type="pres">
      <dgm:prSet presAssocID="{F50F796D-93F2-4B31-8A33-2A33E6FF8E05}" presName="linComp" presStyleCnt="0"/>
      <dgm:spPr/>
    </dgm:pt>
    <dgm:pt modelId="{D6931241-54BB-4C1A-99E6-01EE95ED9221}" type="pres">
      <dgm:prSet presAssocID="{FF4B4AE8-9D83-4BC6-9795-1754DFB42981}" presName="compNode" presStyleCnt="0"/>
      <dgm:spPr/>
    </dgm:pt>
    <dgm:pt modelId="{16ADA8AA-2EC2-4273-88AF-DDB5E2217E93}" type="pres">
      <dgm:prSet presAssocID="{FF4B4AE8-9D83-4BC6-9795-1754DFB42981}" presName="bkgdShape" presStyleLbl="node1" presStyleIdx="0" presStyleCnt="3"/>
      <dgm:spPr/>
      <dgm:t>
        <a:bodyPr/>
        <a:lstStyle/>
        <a:p>
          <a:endParaRPr lang="ru-RU"/>
        </a:p>
      </dgm:t>
    </dgm:pt>
    <dgm:pt modelId="{5FFBE2C2-B940-4CEF-AD07-FC2D4D0A6147}" type="pres">
      <dgm:prSet presAssocID="{FF4B4AE8-9D83-4BC6-9795-1754DFB42981}" presName="nodeTx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D1954A9-97CD-4AD3-AC78-DC4072B3EFF2}" type="pres">
      <dgm:prSet presAssocID="{FF4B4AE8-9D83-4BC6-9795-1754DFB42981}" presName="invisiNode" presStyleLbl="node1" presStyleIdx="0" presStyleCnt="3"/>
      <dgm:spPr/>
    </dgm:pt>
    <dgm:pt modelId="{7DC898DA-ACBA-444D-B598-8D0E54149F04}" type="pres">
      <dgm:prSet presAssocID="{FF4B4AE8-9D83-4BC6-9795-1754DFB42981}" presName="imagNode" presStyleLbl="fgImgPlac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B7A1D97C-1C4D-4291-ACCF-C76C0DF26AF7}" type="pres">
      <dgm:prSet presAssocID="{7111D140-AD0D-45A5-B89E-1FFEADD1668C}" presName="sibTrans" presStyleLbl="sibTrans2D1" presStyleIdx="0" presStyleCnt="0"/>
      <dgm:spPr/>
      <dgm:t>
        <a:bodyPr/>
        <a:lstStyle/>
        <a:p>
          <a:endParaRPr lang="ru-RU"/>
        </a:p>
      </dgm:t>
    </dgm:pt>
    <dgm:pt modelId="{E8C305D9-007D-4B53-9BFE-CFBBFCBFE318}" type="pres">
      <dgm:prSet presAssocID="{7C84F44F-1C47-4FD9-88E6-59B17AF51668}" presName="compNode" presStyleCnt="0"/>
      <dgm:spPr/>
    </dgm:pt>
    <dgm:pt modelId="{28C06C2C-C599-45C6-889C-E2C5578A1F17}" type="pres">
      <dgm:prSet presAssocID="{7C84F44F-1C47-4FD9-88E6-59B17AF51668}" presName="bkgdShape" presStyleLbl="node1" presStyleIdx="1" presStyleCnt="3"/>
      <dgm:spPr/>
      <dgm:t>
        <a:bodyPr/>
        <a:lstStyle/>
        <a:p>
          <a:endParaRPr lang="ru-RU"/>
        </a:p>
      </dgm:t>
    </dgm:pt>
    <dgm:pt modelId="{244FE49C-9708-4BFA-B62C-119C836977FF}" type="pres">
      <dgm:prSet presAssocID="{7C84F44F-1C47-4FD9-88E6-59B17AF51668}" presName="nodeT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224A950-BCE7-480B-8D3F-AED95F3FF7CD}" type="pres">
      <dgm:prSet presAssocID="{7C84F44F-1C47-4FD9-88E6-59B17AF51668}" presName="invisiNode" presStyleLbl="node1" presStyleIdx="1" presStyleCnt="3"/>
      <dgm:spPr/>
    </dgm:pt>
    <dgm:pt modelId="{A929FF8C-FE15-479B-81B8-5AB40D632249}" type="pres">
      <dgm:prSet presAssocID="{7C84F44F-1C47-4FD9-88E6-59B17AF51668}" presName="imagNode" presStyleLbl="fgImgPlac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CC3761A4-1595-4A12-81E0-0532A56318D1}" type="pres">
      <dgm:prSet presAssocID="{E46E1695-4626-40C3-B060-4957CF62CD7B}" presName="sibTrans" presStyleLbl="sibTrans2D1" presStyleIdx="0" presStyleCnt="0"/>
      <dgm:spPr/>
      <dgm:t>
        <a:bodyPr/>
        <a:lstStyle/>
        <a:p>
          <a:endParaRPr lang="ru-RU"/>
        </a:p>
      </dgm:t>
    </dgm:pt>
    <dgm:pt modelId="{00657C10-D415-44AB-9FDC-A5B48D55F01B}" type="pres">
      <dgm:prSet presAssocID="{75A157AC-DC9D-4908-A0BD-FC1F71052D4E}" presName="compNode" presStyleCnt="0"/>
      <dgm:spPr/>
    </dgm:pt>
    <dgm:pt modelId="{D3A062F1-42D2-49DC-9F1F-137587A9458E}" type="pres">
      <dgm:prSet presAssocID="{75A157AC-DC9D-4908-A0BD-FC1F71052D4E}" presName="bkgdShape" presStyleLbl="node1" presStyleIdx="2" presStyleCnt="3"/>
      <dgm:spPr/>
      <dgm:t>
        <a:bodyPr/>
        <a:lstStyle/>
        <a:p>
          <a:endParaRPr lang="ru-RU"/>
        </a:p>
      </dgm:t>
    </dgm:pt>
    <dgm:pt modelId="{700D867C-46DA-498E-94BA-C63DE0B35AFA}" type="pres">
      <dgm:prSet presAssocID="{75A157AC-DC9D-4908-A0BD-FC1F71052D4E}" presName="nodeT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5073640-02AA-48FC-99AD-1C5374118131}" type="pres">
      <dgm:prSet presAssocID="{75A157AC-DC9D-4908-A0BD-FC1F71052D4E}" presName="invisiNode" presStyleLbl="node1" presStyleIdx="2" presStyleCnt="3"/>
      <dgm:spPr/>
    </dgm:pt>
    <dgm:pt modelId="{85820DA0-65C6-4820-88B3-02D407530E48}" type="pres">
      <dgm:prSet presAssocID="{75A157AC-DC9D-4908-A0BD-FC1F71052D4E}" presName="imagNode" presStyleLbl="fgImgPlac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33999C17-3405-4DFC-94E9-B5D020475A85}" type="presOf" srcId="{F50F796D-93F2-4B31-8A33-2A33E6FF8E05}" destId="{DA947A19-3014-44A6-9BB4-B6D4483748D4}" srcOrd="0" destOrd="0" presId="urn:microsoft.com/office/officeart/2005/8/layout/hList7#1"/>
    <dgm:cxn modelId="{5B85327F-539B-4E28-9ABD-2110D0E3A91F}" type="presOf" srcId="{FF4B4AE8-9D83-4BC6-9795-1754DFB42981}" destId="{5FFBE2C2-B940-4CEF-AD07-FC2D4D0A6147}" srcOrd="1" destOrd="0" presId="urn:microsoft.com/office/officeart/2005/8/layout/hList7#1"/>
    <dgm:cxn modelId="{758897E0-5168-4F69-BB13-66E526733D63}" type="presOf" srcId="{75A157AC-DC9D-4908-A0BD-FC1F71052D4E}" destId="{700D867C-46DA-498E-94BA-C63DE0B35AFA}" srcOrd="1" destOrd="0" presId="urn:microsoft.com/office/officeart/2005/8/layout/hList7#1"/>
    <dgm:cxn modelId="{76B65CC2-0477-4ADC-8AF6-2A86A01B3A07}" type="presOf" srcId="{75A157AC-DC9D-4908-A0BD-FC1F71052D4E}" destId="{D3A062F1-42D2-49DC-9F1F-137587A9458E}" srcOrd="0" destOrd="0" presId="urn:microsoft.com/office/officeart/2005/8/layout/hList7#1"/>
    <dgm:cxn modelId="{6C3D9E31-E56F-449A-9058-A2154BE094C8}" type="presOf" srcId="{E46E1695-4626-40C3-B060-4957CF62CD7B}" destId="{CC3761A4-1595-4A12-81E0-0532A56318D1}" srcOrd="0" destOrd="0" presId="urn:microsoft.com/office/officeart/2005/8/layout/hList7#1"/>
    <dgm:cxn modelId="{C05202C7-4E4B-4923-8FCB-FC66E6E38F60}" type="presOf" srcId="{FF4B4AE8-9D83-4BC6-9795-1754DFB42981}" destId="{16ADA8AA-2EC2-4273-88AF-DDB5E2217E93}" srcOrd="0" destOrd="0" presId="urn:microsoft.com/office/officeart/2005/8/layout/hList7#1"/>
    <dgm:cxn modelId="{47028DAE-9C68-4706-AA24-4B7E47CFEF98}" type="presOf" srcId="{7C84F44F-1C47-4FD9-88E6-59B17AF51668}" destId="{244FE49C-9708-4BFA-B62C-119C836977FF}" srcOrd="1" destOrd="0" presId="urn:microsoft.com/office/officeart/2005/8/layout/hList7#1"/>
    <dgm:cxn modelId="{1C6CACCB-4C9D-4B06-9289-F9817A6254D3}" srcId="{F50F796D-93F2-4B31-8A33-2A33E6FF8E05}" destId="{7C84F44F-1C47-4FD9-88E6-59B17AF51668}" srcOrd="1" destOrd="0" parTransId="{37055742-F858-4FA7-B3AB-0A4B8F5BEE06}" sibTransId="{E46E1695-4626-40C3-B060-4957CF62CD7B}"/>
    <dgm:cxn modelId="{D5BA6BA7-5850-425C-88FD-2154A54D33CD}" srcId="{F50F796D-93F2-4B31-8A33-2A33E6FF8E05}" destId="{75A157AC-DC9D-4908-A0BD-FC1F71052D4E}" srcOrd="2" destOrd="0" parTransId="{0FEA854C-1453-43E3-B7AA-A7CD7ADD1B3B}" sibTransId="{8E98705B-BD3F-46A5-B415-6F9143BBF7F7}"/>
    <dgm:cxn modelId="{689F4617-0A05-4A3C-9FCF-BB79DDD4999D}" type="presOf" srcId="{7C84F44F-1C47-4FD9-88E6-59B17AF51668}" destId="{28C06C2C-C599-45C6-889C-E2C5578A1F17}" srcOrd="0" destOrd="0" presId="urn:microsoft.com/office/officeart/2005/8/layout/hList7#1"/>
    <dgm:cxn modelId="{E0C96945-9D6D-4627-AF85-F093D4596036}" type="presOf" srcId="{7111D140-AD0D-45A5-B89E-1FFEADD1668C}" destId="{B7A1D97C-1C4D-4291-ACCF-C76C0DF26AF7}" srcOrd="0" destOrd="0" presId="urn:microsoft.com/office/officeart/2005/8/layout/hList7#1"/>
    <dgm:cxn modelId="{0E9F2265-7B0B-40F8-B6F6-AEE24A375AB8}" srcId="{F50F796D-93F2-4B31-8A33-2A33E6FF8E05}" destId="{FF4B4AE8-9D83-4BC6-9795-1754DFB42981}" srcOrd="0" destOrd="0" parTransId="{E6EEF116-82A4-495A-A65C-E1CBB7C9B179}" sibTransId="{7111D140-AD0D-45A5-B89E-1FFEADD1668C}"/>
    <dgm:cxn modelId="{5508CEF8-44DD-48D4-BD7A-B205ED4BE088}" type="presParOf" srcId="{DA947A19-3014-44A6-9BB4-B6D4483748D4}" destId="{96D5C602-6147-4A6D-9F0A-8765B0ED0AFB}" srcOrd="0" destOrd="0" presId="urn:microsoft.com/office/officeart/2005/8/layout/hList7#1"/>
    <dgm:cxn modelId="{0C72CACA-EDE3-4E26-98DE-DCC870CB6C82}" type="presParOf" srcId="{DA947A19-3014-44A6-9BB4-B6D4483748D4}" destId="{C3A7C08B-9085-463D-B377-7CF0D68A0C55}" srcOrd="1" destOrd="0" presId="urn:microsoft.com/office/officeart/2005/8/layout/hList7#1"/>
    <dgm:cxn modelId="{4292AD76-F14D-4E5D-B9CD-7C10AA3B9BB3}" type="presParOf" srcId="{C3A7C08B-9085-463D-B377-7CF0D68A0C55}" destId="{D6931241-54BB-4C1A-99E6-01EE95ED9221}" srcOrd="0" destOrd="0" presId="urn:microsoft.com/office/officeart/2005/8/layout/hList7#1"/>
    <dgm:cxn modelId="{A7C21A84-329B-40EE-A391-E42AF1A339FA}" type="presParOf" srcId="{D6931241-54BB-4C1A-99E6-01EE95ED9221}" destId="{16ADA8AA-2EC2-4273-88AF-DDB5E2217E93}" srcOrd="0" destOrd="0" presId="urn:microsoft.com/office/officeart/2005/8/layout/hList7#1"/>
    <dgm:cxn modelId="{AAA8FF11-664D-422E-A859-ABB07BEE3822}" type="presParOf" srcId="{D6931241-54BB-4C1A-99E6-01EE95ED9221}" destId="{5FFBE2C2-B940-4CEF-AD07-FC2D4D0A6147}" srcOrd="1" destOrd="0" presId="urn:microsoft.com/office/officeart/2005/8/layout/hList7#1"/>
    <dgm:cxn modelId="{0E8D9247-0AD8-4CE2-822A-294202B14E81}" type="presParOf" srcId="{D6931241-54BB-4C1A-99E6-01EE95ED9221}" destId="{7D1954A9-97CD-4AD3-AC78-DC4072B3EFF2}" srcOrd="2" destOrd="0" presId="urn:microsoft.com/office/officeart/2005/8/layout/hList7#1"/>
    <dgm:cxn modelId="{995EFEDE-B12B-4217-8D42-56C226DB3A74}" type="presParOf" srcId="{D6931241-54BB-4C1A-99E6-01EE95ED9221}" destId="{7DC898DA-ACBA-444D-B598-8D0E54149F04}" srcOrd="3" destOrd="0" presId="urn:microsoft.com/office/officeart/2005/8/layout/hList7#1"/>
    <dgm:cxn modelId="{4B267791-F8D6-4CC5-92D3-FB11E5EBDDD6}" type="presParOf" srcId="{C3A7C08B-9085-463D-B377-7CF0D68A0C55}" destId="{B7A1D97C-1C4D-4291-ACCF-C76C0DF26AF7}" srcOrd="1" destOrd="0" presId="urn:microsoft.com/office/officeart/2005/8/layout/hList7#1"/>
    <dgm:cxn modelId="{D97E35DE-CD08-4DF1-BCC5-332E5EB21494}" type="presParOf" srcId="{C3A7C08B-9085-463D-B377-7CF0D68A0C55}" destId="{E8C305D9-007D-4B53-9BFE-CFBBFCBFE318}" srcOrd="2" destOrd="0" presId="urn:microsoft.com/office/officeart/2005/8/layout/hList7#1"/>
    <dgm:cxn modelId="{D4F5D74D-AA9B-4851-A2A2-0ECCD2C082C8}" type="presParOf" srcId="{E8C305D9-007D-4B53-9BFE-CFBBFCBFE318}" destId="{28C06C2C-C599-45C6-889C-E2C5578A1F17}" srcOrd="0" destOrd="0" presId="urn:microsoft.com/office/officeart/2005/8/layout/hList7#1"/>
    <dgm:cxn modelId="{5F5548AD-F8CF-49A3-8511-E6A48B6B9170}" type="presParOf" srcId="{E8C305D9-007D-4B53-9BFE-CFBBFCBFE318}" destId="{244FE49C-9708-4BFA-B62C-119C836977FF}" srcOrd="1" destOrd="0" presId="urn:microsoft.com/office/officeart/2005/8/layout/hList7#1"/>
    <dgm:cxn modelId="{84848534-EAD9-429B-976B-C0B7195BB062}" type="presParOf" srcId="{E8C305D9-007D-4B53-9BFE-CFBBFCBFE318}" destId="{7224A950-BCE7-480B-8D3F-AED95F3FF7CD}" srcOrd="2" destOrd="0" presId="urn:microsoft.com/office/officeart/2005/8/layout/hList7#1"/>
    <dgm:cxn modelId="{7DB9F260-2EFD-47C1-8FB9-62AC5DAE8A17}" type="presParOf" srcId="{E8C305D9-007D-4B53-9BFE-CFBBFCBFE318}" destId="{A929FF8C-FE15-479B-81B8-5AB40D632249}" srcOrd="3" destOrd="0" presId="urn:microsoft.com/office/officeart/2005/8/layout/hList7#1"/>
    <dgm:cxn modelId="{45A307A7-9E12-468F-991C-39C17BD30526}" type="presParOf" srcId="{C3A7C08B-9085-463D-B377-7CF0D68A0C55}" destId="{CC3761A4-1595-4A12-81E0-0532A56318D1}" srcOrd="3" destOrd="0" presId="urn:microsoft.com/office/officeart/2005/8/layout/hList7#1"/>
    <dgm:cxn modelId="{A3E7BC72-5F91-4214-8B83-E428BEF68B17}" type="presParOf" srcId="{C3A7C08B-9085-463D-B377-7CF0D68A0C55}" destId="{00657C10-D415-44AB-9FDC-A5B48D55F01B}" srcOrd="4" destOrd="0" presId="urn:microsoft.com/office/officeart/2005/8/layout/hList7#1"/>
    <dgm:cxn modelId="{313D3AEE-8C35-44E2-9F8D-49B82E616E22}" type="presParOf" srcId="{00657C10-D415-44AB-9FDC-A5B48D55F01B}" destId="{D3A062F1-42D2-49DC-9F1F-137587A9458E}" srcOrd="0" destOrd="0" presId="urn:microsoft.com/office/officeart/2005/8/layout/hList7#1"/>
    <dgm:cxn modelId="{A207CEC9-8A49-4434-96CD-BC498B34E62F}" type="presParOf" srcId="{00657C10-D415-44AB-9FDC-A5B48D55F01B}" destId="{700D867C-46DA-498E-94BA-C63DE0B35AFA}" srcOrd="1" destOrd="0" presId="urn:microsoft.com/office/officeart/2005/8/layout/hList7#1"/>
    <dgm:cxn modelId="{6B944CE1-71B6-4AC5-9F7B-14DDDE4449D1}" type="presParOf" srcId="{00657C10-D415-44AB-9FDC-A5B48D55F01B}" destId="{45073640-02AA-48FC-99AD-1C5374118131}" srcOrd="2" destOrd="0" presId="urn:microsoft.com/office/officeart/2005/8/layout/hList7#1"/>
    <dgm:cxn modelId="{8A471015-220F-445E-9F24-B6E3F43E0F41}" type="presParOf" srcId="{00657C10-D415-44AB-9FDC-A5B48D55F01B}" destId="{85820DA0-65C6-4820-88B3-02D407530E48}" srcOrd="3" destOrd="0" presId="urn:microsoft.com/office/officeart/2005/8/layout/hList7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4A91AC1A-8D9C-4C14-8FCB-EFB6D1F5D6E0}" type="doc">
      <dgm:prSet loTypeId="urn:microsoft.com/office/officeart/2008/layout/PictureStrips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ED5CB1DD-E84A-4B0D-93F9-1D8227CA99C4}">
      <dgm:prSet custT="1"/>
      <dgm:spPr/>
      <dgm:t>
        <a:bodyPr/>
        <a:lstStyle/>
        <a:p>
          <a:pPr rtl="0"/>
          <a:r>
            <a:rPr lang="ru-RU" sz="2300" b="1" dirty="0" smtClean="0"/>
            <a:t>«Музыкальные </a:t>
          </a:r>
          <a:r>
            <a:rPr lang="ru-RU" sz="2300" b="1" dirty="0" err="1" smtClean="0"/>
            <a:t>физминутки</a:t>
          </a:r>
          <a:r>
            <a:rPr lang="ru-RU" sz="2300" b="1" dirty="0" smtClean="0"/>
            <a:t>»</a:t>
          </a:r>
          <a:endParaRPr lang="ru-RU" sz="2300" b="1" dirty="0"/>
        </a:p>
      </dgm:t>
    </dgm:pt>
    <dgm:pt modelId="{82A56FAF-4616-4177-8CB2-38269022509A}" type="parTrans" cxnId="{6063A47D-BF9B-4519-B233-E790635106E6}">
      <dgm:prSet/>
      <dgm:spPr/>
      <dgm:t>
        <a:bodyPr/>
        <a:lstStyle/>
        <a:p>
          <a:endParaRPr lang="ru-RU"/>
        </a:p>
      </dgm:t>
    </dgm:pt>
    <dgm:pt modelId="{1EBE03D9-9DC5-445E-9F63-0BFFAA4DB02E}" type="sibTrans" cxnId="{6063A47D-BF9B-4519-B233-E790635106E6}">
      <dgm:prSet/>
      <dgm:spPr/>
      <dgm:t>
        <a:bodyPr/>
        <a:lstStyle/>
        <a:p>
          <a:endParaRPr lang="ru-RU"/>
        </a:p>
      </dgm:t>
    </dgm:pt>
    <dgm:pt modelId="{EF6D8659-ADD4-42E0-A35E-F442F2A2A2C6}">
      <dgm:prSet custT="1"/>
      <dgm:spPr/>
      <dgm:t>
        <a:bodyPr/>
        <a:lstStyle/>
        <a:p>
          <a:pPr rtl="0"/>
          <a:r>
            <a:rPr lang="ru-RU" sz="2300" b="1" dirty="0" smtClean="0"/>
            <a:t>«Делай как я»</a:t>
          </a:r>
          <a:endParaRPr lang="ru-RU" sz="2300" b="1" dirty="0"/>
        </a:p>
      </dgm:t>
    </dgm:pt>
    <dgm:pt modelId="{8C5C43F0-5455-425B-BD98-4B10E6E235B6}" type="parTrans" cxnId="{E4C15D19-F796-4C73-913F-CB1F1D8E3967}">
      <dgm:prSet/>
      <dgm:spPr/>
      <dgm:t>
        <a:bodyPr/>
        <a:lstStyle/>
        <a:p>
          <a:endParaRPr lang="ru-RU"/>
        </a:p>
      </dgm:t>
    </dgm:pt>
    <dgm:pt modelId="{3ABFFCCA-3739-46C0-B807-6B173E97FC0F}" type="sibTrans" cxnId="{E4C15D19-F796-4C73-913F-CB1F1D8E3967}">
      <dgm:prSet/>
      <dgm:spPr/>
      <dgm:t>
        <a:bodyPr/>
        <a:lstStyle/>
        <a:p>
          <a:endParaRPr lang="ru-RU"/>
        </a:p>
      </dgm:t>
    </dgm:pt>
    <dgm:pt modelId="{3D45115D-7E49-4078-9697-FCC575E4849A}">
      <dgm:prSet custT="1"/>
      <dgm:spPr/>
      <dgm:t>
        <a:bodyPr/>
        <a:lstStyle/>
        <a:p>
          <a:pPr rtl="0"/>
          <a:r>
            <a:rPr lang="ru-RU" sz="2300" b="1" dirty="0" smtClean="0"/>
            <a:t>Упражнение «Четыре стихии»</a:t>
          </a:r>
          <a:endParaRPr lang="ru-RU" sz="2300" b="1" dirty="0"/>
        </a:p>
      </dgm:t>
    </dgm:pt>
    <dgm:pt modelId="{C44D8DF1-C464-4694-8778-46D87FBC4E3F}" type="parTrans" cxnId="{E821D3FF-E5AC-4524-9F6B-3BA543EC02AE}">
      <dgm:prSet/>
      <dgm:spPr/>
      <dgm:t>
        <a:bodyPr/>
        <a:lstStyle/>
        <a:p>
          <a:endParaRPr lang="ru-RU"/>
        </a:p>
      </dgm:t>
    </dgm:pt>
    <dgm:pt modelId="{AD62BCFF-22B1-4DE7-9BA7-1F2D0FC5ECB4}" type="sibTrans" cxnId="{E821D3FF-E5AC-4524-9F6B-3BA543EC02AE}">
      <dgm:prSet/>
      <dgm:spPr/>
      <dgm:t>
        <a:bodyPr/>
        <a:lstStyle/>
        <a:p>
          <a:endParaRPr lang="ru-RU"/>
        </a:p>
      </dgm:t>
    </dgm:pt>
    <dgm:pt modelId="{2B4F69D0-9076-4447-91FE-F98B46BDD6D9}">
      <dgm:prSet custT="1"/>
      <dgm:spPr/>
      <dgm:t>
        <a:bodyPr/>
        <a:lstStyle/>
        <a:p>
          <a:pPr rtl="0"/>
          <a:r>
            <a:rPr lang="ru-RU" sz="2300" b="1" dirty="0" smtClean="0"/>
            <a:t>Упражнение «Пантомима»</a:t>
          </a:r>
          <a:endParaRPr lang="ru-RU" sz="2300" b="1" dirty="0"/>
        </a:p>
      </dgm:t>
    </dgm:pt>
    <dgm:pt modelId="{00E9440D-2003-4CBE-A846-F36C7E91F64A}" type="parTrans" cxnId="{874A66B1-CC6E-4114-BC55-F4E3CAAD58BB}">
      <dgm:prSet/>
      <dgm:spPr/>
      <dgm:t>
        <a:bodyPr/>
        <a:lstStyle/>
        <a:p>
          <a:endParaRPr lang="ru-RU"/>
        </a:p>
      </dgm:t>
    </dgm:pt>
    <dgm:pt modelId="{C90AEFB6-E81A-4CE1-B9F9-C44B233DF570}" type="sibTrans" cxnId="{874A66B1-CC6E-4114-BC55-F4E3CAAD58BB}">
      <dgm:prSet/>
      <dgm:spPr/>
      <dgm:t>
        <a:bodyPr/>
        <a:lstStyle/>
        <a:p>
          <a:endParaRPr lang="ru-RU"/>
        </a:p>
      </dgm:t>
    </dgm:pt>
    <dgm:pt modelId="{A337F8A3-A01E-4E97-808C-00CC57DCC437}">
      <dgm:prSet custT="1"/>
      <dgm:spPr/>
      <dgm:t>
        <a:bodyPr/>
        <a:lstStyle/>
        <a:p>
          <a:pPr rtl="0"/>
          <a:r>
            <a:rPr lang="ru-RU" sz="2300" b="1" dirty="0" smtClean="0"/>
            <a:t>«Кулачки»</a:t>
          </a:r>
          <a:endParaRPr lang="ru-RU" sz="2300" b="1" dirty="0"/>
        </a:p>
      </dgm:t>
    </dgm:pt>
    <dgm:pt modelId="{9FF707A9-D6C6-4EBE-BFA2-9E6976CC943F}" type="parTrans" cxnId="{7040BFA5-FC1C-4C66-81B4-95D54BC24A31}">
      <dgm:prSet/>
      <dgm:spPr/>
      <dgm:t>
        <a:bodyPr/>
        <a:lstStyle/>
        <a:p>
          <a:endParaRPr lang="ru-RU"/>
        </a:p>
      </dgm:t>
    </dgm:pt>
    <dgm:pt modelId="{188385EA-F452-47F5-BBB4-963D6B1F701A}" type="sibTrans" cxnId="{7040BFA5-FC1C-4C66-81B4-95D54BC24A31}">
      <dgm:prSet/>
      <dgm:spPr/>
      <dgm:t>
        <a:bodyPr/>
        <a:lstStyle/>
        <a:p>
          <a:endParaRPr lang="ru-RU"/>
        </a:p>
      </dgm:t>
    </dgm:pt>
    <dgm:pt modelId="{2C822E90-3FE2-417F-A350-9E9FBAC16C3A}">
      <dgm:prSet custT="1"/>
      <dgm:spPr/>
      <dgm:t>
        <a:bodyPr/>
        <a:lstStyle/>
        <a:p>
          <a:pPr rtl="0"/>
          <a:r>
            <a:rPr lang="ru-RU" sz="2300" b="1" dirty="0" smtClean="0"/>
            <a:t>«Шарик»</a:t>
          </a:r>
          <a:endParaRPr lang="ru-RU" sz="2300" b="1" dirty="0"/>
        </a:p>
      </dgm:t>
    </dgm:pt>
    <dgm:pt modelId="{C8A2BB91-31E0-4DA4-B109-53AE2A153F15}" type="parTrans" cxnId="{DA59D5F0-420A-46EB-A609-F4658421CECE}">
      <dgm:prSet/>
      <dgm:spPr/>
      <dgm:t>
        <a:bodyPr/>
        <a:lstStyle/>
        <a:p>
          <a:endParaRPr lang="ru-RU"/>
        </a:p>
      </dgm:t>
    </dgm:pt>
    <dgm:pt modelId="{74FC2A77-D20E-48D0-8B3A-A2B8E87D84EE}" type="sibTrans" cxnId="{DA59D5F0-420A-46EB-A609-F4658421CECE}">
      <dgm:prSet/>
      <dgm:spPr/>
      <dgm:t>
        <a:bodyPr/>
        <a:lstStyle/>
        <a:p>
          <a:endParaRPr lang="ru-RU"/>
        </a:p>
      </dgm:t>
    </dgm:pt>
    <dgm:pt modelId="{3633583D-B7F8-4101-84C3-768349DCFE1B}">
      <dgm:prSet custT="1"/>
      <dgm:spPr/>
      <dgm:t>
        <a:bodyPr/>
        <a:lstStyle/>
        <a:p>
          <a:pPr rtl="0"/>
          <a:r>
            <a:rPr lang="ru-RU" sz="2300" b="1" smtClean="0"/>
            <a:t>«Солнышко и тучка»</a:t>
          </a:r>
          <a:endParaRPr lang="ru-RU" sz="2300" b="1"/>
        </a:p>
      </dgm:t>
    </dgm:pt>
    <dgm:pt modelId="{3D526469-888F-49B8-9993-C29DCBB68322}" type="parTrans" cxnId="{515D97C1-CBC2-43CC-9549-03C974ACA7D2}">
      <dgm:prSet/>
      <dgm:spPr/>
      <dgm:t>
        <a:bodyPr/>
        <a:lstStyle/>
        <a:p>
          <a:endParaRPr lang="ru-RU"/>
        </a:p>
      </dgm:t>
    </dgm:pt>
    <dgm:pt modelId="{002DC2A2-2D4E-429A-924A-05DB8DA67DC4}" type="sibTrans" cxnId="{515D97C1-CBC2-43CC-9549-03C974ACA7D2}">
      <dgm:prSet/>
      <dgm:spPr/>
      <dgm:t>
        <a:bodyPr/>
        <a:lstStyle/>
        <a:p>
          <a:endParaRPr lang="ru-RU"/>
        </a:p>
      </dgm:t>
    </dgm:pt>
    <dgm:pt modelId="{70891809-6CDE-4B06-AAA6-4B71814429AE}">
      <dgm:prSet custT="1"/>
      <dgm:spPr/>
      <dgm:t>
        <a:bodyPr/>
        <a:lstStyle/>
        <a:p>
          <a:pPr rtl="0"/>
          <a:r>
            <a:rPr lang="ru-RU" sz="2300" b="1" dirty="0" smtClean="0"/>
            <a:t>«Морские волны»</a:t>
          </a:r>
          <a:endParaRPr lang="ru-RU" sz="2300" b="1" dirty="0"/>
        </a:p>
      </dgm:t>
    </dgm:pt>
    <dgm:pt modelId="{6D9FC293-D20A-4FF1-9D8C-FAEC81084272}" type="parTrans" cxnId="{51DE6B30-80AA-468F-A0F1-4E6D631063B0}">
      <dgm:prSet/>
      <dgm:spPr/>
      <dgm:t>
        <a:bodyPr/>
        <a:lstStyle/>
        <a:p>
          <a:endParaRPr lang="ru-RU"/>
        </a:p>
      </dgm:t>
    </dgm:pt>
    <dgm:pt modelId="{967BD518-1362-4D61-AA16-A06DB6E89511}" type="sibTrans" cxnId="{51DE6B30-80AA-468F-A0F1-4E6D631063B0}">
      <dgm:prSet/>
      <dgm:spPr/>
      <dgm:t>
        <a:bodyPr/>
        <a:lstStyle/>
        <a:p>
          <a:endParaRPr lang="ru-RU"/>
        </a:p>
      </dgm:t>
    </dgm:pt>
    <dgm:pt modelId="{BB859E5A-1B67-46A3-AE46-EB910A210B0D}">
      <dgm:prSet custT="1"/>
      <dgm:spPr/>
      <dgm:t>
        <a:bodyPr/>
        <a:lstStyle/>
        <a:p>
          <a:pPr rtl="0"/>
          <a:r>
            <a:rPr lang="ru-RU" sz="2300" b="1" smtClean="0"/>
            <a:t>«Полет птицы»</a:t>
          </a:r>
          <a:endParaRPr lang="ru-RU" sz="2300" b="1"/>
        </a:p>
      </dgm:t>
    </dgm:pt>
    <dgm:pt modelId="{AA771658-6227-4DE0-9336-73A109EBBB38}" type="parTrans" cxnId="{BA6A46A6-0F58-40A6-A46D-7E139CF0C7C0}">
      <dgm:prSet/>
      <dgm:spPr/>
      <dgm:t>
        <a:bodyPr/>
        <a:lstStyle/>
        <a:p>
          <a:endParaRPr lang="ru-RU"/>
        </a:p>
      </dgm:t>
    </dgm:pt>
    <dgm:pt modelId="{CD0F20B1-48AB-44AB-ABA1-F12B875EFEAC}" type="sibTrans" cxnId="{BA6A46A6-0F58-40A6-A46D-7E139CF0C7C0}">
      <dgm:prSet/>
      <dgm:spPr/>
      <dgm:t>
        <a:bodyPr/>
        <a:lstStyle/>
        <a:p>
          <a:endParaRPr lang="ru-RU"/>
        </a:p>
      </dgm:t>
    </dgm:pt>
    <dgm:pt modelId="{D52AF932-07AF-4BE7-84FB-7C9D120ECCE2}">
      <dgm:prSet custT="1"/>
      <dgm:spPr/>
      <dgm:t>
        <a:bodyPr/>
        <a:lstStyle/>
        <a:p>
          <a:pPr rtl="0"/>
          <a:r>
            <a:rPr lang="ru-RU" sz="2300" b="1" dirty="0" smtClean="0"/>
            <a:t>«Порхание бабочки»</a:t>
          </a:r>
          <a:endParaRPr lang="ru-RU" sz="2300" b="1" dirty="0"/>
        </a:p>
      </dgm:t>
    </dgm:pt>
    <dgm:pt modelId="{3BDBD3D8-0092-4C46-B82B-2424AC9EF859}" type="parTrans" cxnId="{A05443EF-40BB-40E1-9AB3-2583434CC2B4}">
      <dgm:prSet/>
      <dgm:spPr/>
      <dgm:t>
        <a:bodyPr/>
        <a:lstStyle/>
        <a:p>
          <a:endParaRPr lang="ru-RU"/>
        </a:p>
      </dgm:t>
    </dgm:pt>
    <dgm:pt modelId="{A0AAC72B-21E0-4DFD-8F8B-6C4ED4B9A967}" type="sibTrans" cxnId="{A05443EF-40BB-40E1-9AB3-2583434CC2B4}">
      <dgm:prSet/>
      <dgm:spPr/>
      <dgm:t>
        <a:bodyPr/>
        <a:lstStyle/>
        <a:p>
          <a:endParaRPr lang="ru-RU"/>
        </a:p>
      </dgm:t>
    </dgm:pt>
    <dgm:pt modelId="{C2EDB995-FCD5-475A-BEAD-A55E6D50CAD0}" type="pres">
      <dgm:prSet presAssocID="{4A91AC1A-8D9C-4C14-8FCB-EFB6D1F5D6E0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0843433-C721-45AB-AA76-2E6BA020E1D2}" type="pres">
      <dgm:prSet presAssocID="{ED5CB1DD-E84A-4B0D-93F9-1D8227CA99C4}" presName="composite" presStyleCnt="0"/>
      <dgm:spPr/>
      <dgm:t>
        <a:bodyPr/>
        <a:lstStyle/>
        <a:p>
          <a:endParaRPr lang="ru-RU"/>
        </a:p>
      </dgm:t>
    </dgm:pt>
    <dgm:pt modelId="{67507228-47D5-4C69-857E-802A190C9FAE}" type="pres">
      <dgm:prSet presAssocID="{ED5CB1DD-E84A-4B0D-93F9-1D8227CA99C4}" presName="rect1" presStyleLbl="trAlignAcc1" presStyleIdx="0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F8BFD78-31F9-4679-9AA3-EBC10349892C}" type="pres">
      <dgm:prSet presAssocID="{ED5CB1DD-E84A-4B0D-93F9-1D8227CA99C4}" presName="rect2" presStyleLbl="fgImgPlace1" presStyleIdx="0" presStyleCnt="10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1AE8A158-0DE0-48AE-B096-09074FAA7223}" type="pres">
      <dgm:prSet presAssocID="{1EBE03D9-9DC5-445E-9F63-0BFFAA4DB02E}" presName="sibTrans" presStyleCnt="0"/>
      <dgm:spPr/>
      <dgm:t>
        <a:bodyPr/>
        <a:lstStyle/>
        <a:p>
          <a:endParaRPr lang="ru-RU"/>
        </a:p>
      </dgm:t>
    </dgm:pt>
    <dgm:pt modelId="{A2B8E2CB-44ED-4E9A-ACF5-F0EEB39139D0}" type="pres">
      <dgm:prSet presAssocID="{EF6D8659-ADD4-42E0-A35E-F442F2A2A2C6}" presName="composite" presStyleCnt="0"/>
      <dgm:spPr/>
      <dgm:t>
        <a:bodyPr/>
        <a:lstStyle/>
        <a:p>
          <a:endParaRPr lang="ru-RU"/>
        </a:p>
      </dgm:t>
    </dgm:pt>
    <dgm:pt modelId="{5BC24686-4091-4CB3-B7EF-0CA52F5B8F9F}" type="pres">
      <dgm:prSet presAssocID="{EF6D8659-ADD4-42E0-A35E-F442F2A2A2C6}" presName="rect1" presStyleLbl="trAlignAcc1" presStyleIdx="1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305EBCA-E303-4D7D-884B-F5EBECE55047}" type="pres">
      <dgm:prSet presAssocID="{EF6D8659-ADD4-42E0-A35E-F442F2A2A2C6}" presName="rect2" presStyleLbl="fgImgPlace1" presStyleIdx="1" presStyleCnt="10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B8D669A7-C5E1-4718-A194-DCB7E74C93C4}" type="pres">
      <dgm:prSet presAssocID="{3ABFFCCA-3739-46C0-B807-6B173E97FC0F}" presName="sibTrans" presStyleCnt="0"/>
      <dgm:spPr/>
      <dgm:t>
        <a:bodyPr/>
        <a:lstStyle/>
        <a:p>
          <a:endParaRPr lang="ru-RU"/>
        </a:p>
      </dgm:t>
    </dgm:pt>
    <dgm:pt modelId="{95ED7848-95A7-4318-A2DB-5C8441D94566}" type="pres">
      <dgm:prSet presAssocID="{3D45115D-7E49-4078-9697-FCC575E4849A}" presName="composite" presStyleCnt="0"/>
      <dgm:spPr/>
      <dgm:t>
        <a:bodyPr/>
        <a:lstStyle/>
        <a:p>
          <a:endParaRPr lang="ru-RU"/>
        </a:p>
      </dgm:t>
    </dgm:pt>
    <dgm:pt modelId="{3F975120-5687-442B-88E6-FCA6EB32A5F4}" type="pres">
      <dgm:prSet presAssocID="{3D45115D-7E49-4078-9697-FCC575E4849A}" presName="rect1" presStyleLbl="trAlignAcc1" presStyleIdx="2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3F09A92-4502-442B-8717-11413A148118}" type="pres">
      <dgm:prSet presAssocID="{3D45115D-7E49-4078-9697-FCC575E4849A}" presName="rect2" presStyleLbl="fgImgPlace1" presStyleIdx="2" presStyleCnt="10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13746290-CC98-4CF5-9FA4-D8DC9EA5EF73}" type="pres">
      <dgm:prSet presAssocID="{AD62BCFF-22B1-4DE7-9BA7-1F2D0FC5ECB4}" presName="sibTrans" presStyleCnt="0"/>
      <dgm:spPr/>
      <dgm:t>
        <a:bodyPr/>
        <a:lstStyle/>
        <a:p>
          <a:endParaRPr lang="ru-RU"/>
        </a:p>
      </dgm:t>
    </dgm:pt>
    <dgm:pt modelId="{6F1C4789-5452-42F2-A90C-24EFDBBF96A3}" type="pres">
      <dgm:prSet presAssocID="{2B4F69D0-9076-4447-91FE-F98B46BDD6D9}" presName="composite" presStyleCnt="0"/>
      <dgm:spPr/>
      <dgm:t>
        <a:bodyPr/>
        <a:lstStyle/>
        <a:p>
          <a:endParaRPr lang="ru-RU"/>
        </a:p>
      </dgm:t>
    </dgm:pt>
    <dgm:pt modelId="{37467A86-C8FF-4162-9288-71CB5ADF6BC4}" type="pres">
      <dgm:prSet presAssocID="{2B4F69D0-9076-4447-91FE-F98B46BDD6D9}" presName="rect1" presStyleLbl="trAlignAcc1" presStyleIdx="3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48413B4-0FA6-419F-A523-FEBC08F99815}" type="pres">
      <dgm:prSet presAssocID="{2B4F69D0-9076-4447-91FE-F98B46BDD6D9}" presName="rect2" presStyleLbl="fgImgPlace1" presStyleIdx="3" presStyleCnt="10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768C1C58-F2A9-4B0F-827D-A7FCE08B8779}" type="pres">
      <dgm:prSet presAssocID="{C90AEFB6-E81A-4CE1-B9F9-C44B233DF570}" presName="sibTrans" presStyleCnt="0"/>
      <dgm:spPr/>
      <dgm:t>
        <a:bodyPr/>
        <a:lstStyle/>
        <a:p>
          <a:endParaRPr lang="ru-RU"/>
        </a:p>
      </dgm:t>
    </dgm:pt>
    <dgm:pt modelId="{02D00B96-DB55-421A-852D-71B236BE74B8}" type="pres">
      <dgm:prSet presAssocID="{A337F8A3-A01E-4E97-808C-00CC57DCC437}" presName="composite" presStyleCnt="0"/>
      <dgm:spPr/>
      <dgm:t>
        <a:bodyPr/>
        <a:lstStyle/>
        <a:p>
          <a:endParaRPr lang="ru-RU"/>
        </a:p>
      </dgm:t>
    </dgm:pt>
    <dgm:pt modelId="{A36C838A-5E5A-4E0C-BE93-74D84238D500}" type="pres">
      <dgm:prSet presAssocID="{A337F8A3-A01E-4E97-808C-00CC57DCC437}" presName="rect1" presStyleLbl="trAlignAcc1" presStyleIdx="4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6DFA600-8C57-4C89-85A1-6D0E649DD2FC}" type="pres">
      <dgm:prSet presAssocID="{A337F8A3-A01E-4E97-808C-00CC57DCC437}" presName="rect2" presStyleLbl="fgImgPlace1" presStyleIdx="4" presStyleCnt="10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113CB94E-EBB7-4869-999E-A891B651A775}" type="pres">
      <dgm:prSet presAssocID="{188385EA-F452-47F5-BBB4-963D6B1F701A}" presName="sibTrans" presStyleCnt="0"/>
      <dgm:spPr/>
      <dgm:t>
        <a:bodyPr/>
        <a:lstStyle/>
        <a:p>
          <a:endParaRPr lang="ru-RU"/>
        </a:p>
      </dgm:t>
    </dgm:pt>
    <dgm:pt modelId="{B02FB32B-A13D-4982-A820-A031D54E743C}" type="pres">
      <dgm:prSet presAssocID="{2C822E90-3FE2-417F-A350-9E9FBAC16C3A}" presName="composite" presStyleCnt="0"/>
      <dgm:spPr/>
      <dgm:t>
        <a:bodyPr/>
        <a:lstStyle/>
        <a:p>
          <a:endParaRPr lang="ru-RU"/>
        </a:p>
      </dgm:t>
    </dgm:pt>
    <dgm:pt modelId="{E8A6CC94-FF67-41A8-BF32-0CCF261CFA1F}" type="pres">
      <dgm:prSet presAssocID="{2C822E90-3FE2-417F-A350-9E9FBAC16C3A}" presName="rect1" presStyleLbl="trAlignAcc1" presStyleIdx="5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CF32CF9-C2D0-479B-87D3-C41DF65596AA}" type="pres">
      <dgm:prSet presAssocID="{2C822E90-3FE2-417F-A350-9E9FBAC16C3A}" presName="rect2" presStyleLbl="fgImgPlace1" presStyleIdx="5" presStyleCnt="10"/>
      <dgm:spPr>
        <a:blipFill rotWithShape="0">
          <a:blip xmlns:r="http://schemas.openxmlformats.org/officeDocument/2006/relationships" r:embed="rId6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EB5B210B-BB26-4698-8751-FE14FC7C6182}" type="pres">
      <dgm:prSet presAssocID="{74FC2A77-D20E-48D0-8B3A-A2B8E87D84EE}" presName="sibTrans" presStyleCnt="0"/>
      <dgm:spPr/>
      <dgm:t>
        <a:bodyPr/>
        <a:lstStyle/>
        <a:p>
          <a:endParaRPr lang="ru-RU"/>
        </a:p>
      </dgm:t>
    </dgm:pt>
    <dgm:pt modelId="{0B583BF7-A3F9-4368-AA42-A7C96ED94343}" type="pres">
      <dgm:prSet presAssocID="{3633583D-B7F8-4101-84C3-768349DCFE1B}" presName="composite" presStyleCnt="0"/>
      <dgm:spPr/>
      <dgm:t>
        <a:bodyPr/>
        <a:lstStyle/>
        <a:p>
          <a:endParaRPr lang="ru-RU"/>
        </a:p>
      </dgm:t>
    </dgm:pt>
    <dgm:pt modelId="{89B509B1-0EF5-42BE-9950-DF845EA79CE3}" type="pres">
      <dgm:prSet presAssocID="{3633583D-B7F8-4101-84C3-768349DCFE1B}" presName="rect1" presStyleLbl="trAlignAcc1" presStyleIdx="6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89188A7-8E56-4346-A8A3-C7859F85D51B}" type="pres">
      <dgm:prSet presAssocID="{3633583D-B7F8-4101-84C3-768349DCFE1B}" presName="rect2" presStyleLbl="fgImgPlace1" presStyleIdx="6" presStyleCnt="10"/>
      <dgm:spPr>
        <a:blipFill rotWithShape="0">
          <a:blip xmlns:r="http://schemas.openxmlformats.org/officeDocument/2006/relationships" r:embed="rId7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8B081A19-813D-480B-9985-B86B779C50F0}" type="pres">
      <dgm:prSet presAssocID="{002DC2A2-2D4E-429A-924A-05DB8DA67DC4}" presName="sibTrans" presStyleCnt="0"/>
      <dgm:spPr/>
      <dgm:t>
        <a:bodyPr/>
        <a:lstStyle/>
        <a:p>
          <a:endParaRPr lang="ru-RU"/>
        </a:p>
      </dgm:t>
    </dgm:pt>
    <dgm:pt modelId="{1755106E-5585-4CED-A705-7A2E187257DD}" type="pres">
      <dgm:prSet presAssocID="{70891809-6CDE-4B06-AAA6-4B71814429AE}" presName="composite" presStyleCnt="0"/>
      <dgm:spPr/>
      <dgm:t>
        <a:bodyPr/>
        <a:lstStyle/>
        <a:p>
          <a:endParaRPr lang="ru-RU"/>
        </a:p>
      </dgm:t>
    </dgm:pt>
    <dgm:pt modelId="{4CA80CE5-BF99-41F4-861F-C70E82C8898C}" type="pres">
      <dgm:prSet presAssocID="{70891809-6CDE-4B06-AAA6-4B71814429AE}" presName="rect1" presStyleLbl="trAlignAcc1" presStyleIdx="7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5EFC446-F4CC-4057-BCCF-698B08C172BD}" type="pres">
      <dgm:prSet presAssocID="{70891809-6CDE-4B06-AAA6-4B71814429AE}" presName="rect2" presStyleLbl="fgImgPlace1" presStyleIdx="7" presStyleCnt="10"/>
      <dgm:spPr>
        <a:blipFill rotWithShape="0">
          <a:blip xmlns:r="http://schemas.openxmlformats.org/officeDocument/2006/relationships" r:embed="rId8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6993170A-8B9C-415B-A817-66C1CFC501AD}" type="pres">
      <dgm:prSet presAssocID="{967BD518-1362-4D61-AA16-A06DB6E89511}" presName="sibTrans" presStyleCnt="0"/>
      <dgm:spPr/>
      <dgm:t>
        <a:bodyPr/>
        <a:lstStyle/>
        <a:p>
          <a:endParaRPr lang="ru-RU"/>
        </a:p>
      </dgm:t>
    </dgm:pt>
    <dgm:pt modelId="{5E56DC2C-253E-4A54-A03F-699D2BDBA6C0}" type="pres">
      <dgm:prSet presAssocID="{BB859E5A-1B67-46A3-AE46-EB910A210B0D}" presName="composite" presStyleCnt="0"/>
      <dgm:spPr/>
      <dgm:t>
        <a:bodyPr/>
        <a:lstStyle/>
        <a:p>
          <a:endParaRPr lang="ru-RU"/>
        </a:p>
      </dgm:t>
    </dgm:pt>
    <dgm:pt modelId="{DA665FB7-A95F-43CC-BB39-FEBA13C356D4}" type="pres">
      <dgm:prSet presAssocID="{BB859E5A-1B67-46A3-AE46-EB910A210B0D}" presName="rect1" presStyleLbl="trAlignAcc1" presStyleIdx="8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EDF3B94-2AB4-4D4D-8D5B-408A5E242AD2}" type="pres">
      <dgm:prSet presAssocID="{BB859E5A-1B67-46A3-AE46-EB910A210B0D}" presName="rect2" presStyleLbl="fgImgPlace1" presStyleIdx="8" presStyleCnt="10"/>
      <dgm:spPr>
        <a:blipFill rotWithShape="0">
          <a:blip xmlns:r="http://schemas.openxmlformats.org/officeDocument/2006/relationships" r:embed="rId9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8C70C0D6-2F1C-44BE-A247-0930CFA44A8C}" type="pres">
      <dgm:prSet presAssocID="{CD0F20B1-48AB-44AB-ABA1-F12B875EFEAC}" presName="sibTrans" presStyleCnt="0"/>
      <dgm:spPr/>
      <dgm:t>
        <a:bodyPr/>
        <a:lstStyle/>
        <a:p>
          <a:endParaRPr lang="ru-RU"/>
        </a:p>
      </dgm:t>
    </dgm:pt>
    <dgm:pt modelId="{6679A7EF-188B-4030-8AF9-65DEE7B52E89}" type="pres">
      <dgm:prSet presAssocID="{D52AF932-07AF-4BE7-84FB-7C9D120ECCE2}" presName="composite" presStyleCnt="0"/>
      <dgm:spPr/>
      <dgm:t>
        <a:bodyPr/>
        <a:lstStyle/>
        <a:p>
          <a:endParaRPr lang="ru-RU"/>
        </a:p>
      </dgm:t>
    </dgm:pt>
    <dgm:pt modelId="{83579F57-5641-47F3-B63A-580203E47132}" type="pres">
      <dgm:prSet presAssocID="{D52AF932-07AF-4BE7-84FB-7C9D120ECCE2}" presName="rect1" presStyleLbl="trAlignAcc1" presStyleIdx="9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BC60751-A34E-424A-9933-144F5C53E54B}" type="pres">
      <dgm:prSet presAssocID="{D52AF932-07AF-4BE7-84FB-7C9D120ECCE2}" presName="rect2" presStyleLbl="fgImgPlace1" presStyleIdx="9" presStyleCnt="10"/>
      <dgm:spPr>
        <a:blipFill rotWithShape="0">
          <a:blip xmlns:r="http://schemas.openxmlformats.org/officeDocument/2006/relationships" r:embed="rId10"/>
          <a:stretch>
            <a:fillRect/>
          </a:stretch>
        </a:blipFill>
      </dgm:spPr>
      <dgm:t>
        <a:bodyPr/>
        <a:lstStyle/>
        <a:p>
          <a:endParaRPr lang="ru-RU"/>
        </a:p>
      </dgm:t>
    </dgm:pt>
  </dgm:ptLst>
  <dgm:cxnLst>
    <dgm:cxn modelId="{B2F75972-58CA-4715-894C-E37E17B96E25}" type="presOf" srcId="{3D45115D-7E49-4078-9697-FCC575E4849A}" destId="{3F975120-5687-442B-88E6-FCA6EB32A5F4}" srcOrd="0" destOrd="0" presId="urn:microsoft.com/office/officeart/2008/layout/PictureStrips"/>
    <dgm:cxn modelId="{874A66B1-CC6E-4114-BC55-F4E3CAAD58BB}" srcId="{4A91AC1A-8D9C-4C14-8FCB-EFB6D1F5D6E0}" destId="{2B4F69D0-9076-4447-91FE-F98B46BDD6D9}" srcOrd="3" destOrd="0" parTransId="{00E9440D-2003-4CBE-A846-F36C7E91F64A}" sibTransId="{C90AEFB6-E81A-4CE1-B9F9-C44B233DF570}"/>
    <dgm:cxn modelId="{17FBAAB3-8925-4AF6-910F-566F26BA25EC}" type="presOf" srcId="{BB859E5A-1B67-46A3-AE46-EB910A210B0D}" destId="{DA665FB7-A95F-43CC-BB39-FEBA13C356D4}" srcOrd="0" destOrd="0" presId="urn:microsoft.com/office/officeart/2008/layout/PictureStrips"/>
    <dgm:cxn modelId="{A6EE8AD8-3AE0-494E-99D8-0D6C8AF93276}" type="presOf" srcId="{2B4F69D0-9076-4447-91FE-F98B46BDD6D9}" destId="{37467A86-C8FF-4162-9288-71CB5ADF6BC4}" srcOrd="0" destOrd="0" presId="urn:microsoft.com/office/officeart/2008/layout/PictureStrips"/>
    <dgm:cxn modelId="{D01DF3EE-F67E-4FD3-A0CE-A90B2D7B3A44}" type="presOf" srcId="{ED5CB1DD-E84A-4B0D-93F9-1D8227CA99C4}" destId="{67507228-47D5-4C69-857E-802A190C9FAE}" srcOrd="0" destOrd="0" presId="urn:microsoft.com/office/officeart/2008/layout/PictureStrips"/>
    <dgm:cxn modelId="{D34EDCFD-DF59-4167-BEBF-DAD09F7233D0}" type="presOf" srcId="{4A91AC1A-8D9C-4C14-8FCB-EFB6D1F5D6E0}" destId="{C2EDB995-FCD5-475A-BEAD-A55E6D50CAD0}" srcOrd="0" destOrd="0" presId="urn:microsoft.com/office/officeart/2008/layout/PictureStrips"/>
    <dgm:cxn modelId="{E4C15D19-F796-4C73-913F-CB1F1D8E3967}" srcId="{4A91AC1A-8D9C-4C14-8FCB-EFB6D1F5D6E0}" destId="{EF6D8659-ADD4-42E0-A35E-F442F2A2A2C6}" srcOrd="1" destOrd="0" parTransId="{8C5C43F0-5455-425B-BD98-4B10E6E235B6}" sibTransId="{3ABFFCCA-3739-46C0-B807-6B173E97FC0F}"/>
    <dgm:cxn modelId="{CC05F939-B092-43AD-87D6-DF53BED981F6}" type="presOf" srcId="{EF6D8659-ADD4-42E0-A35E-F442F2A2A2C6}" destId="{5BC24686-4091-4CB3-B7EF-0CA52F5B8F9F}" srcOrd="0" destOrd="0" presId="urn:microsoft.com/office/officeart/2008/layout/PictureStrips"/>
    <dgm:cxn modelId="{B0A1EB65-A89C-41E4-916C-3D4AC2C6759D}" type="presOf" srcId="{2C822E90-3FE2-417F-A350-9E9FBAC16C3A}" destId="{E8A6CC94-FF67-41A8-BF32-0CCF261CFA1F}" srcOrd="0" destOrd="0" presId="urn:microsoft.com/office/officeart/2008/layout/PictureStrips"/>
    <dgm:cxn modelId="{DA59D5F0-420A-46EB-A609-F4658421CECE}" srcId="{4A91AC1A-8D9C-4C14-8FCB-EFB6D1F5D6E0}" destId="{2C822E90-3FE2-417F-A350-9E9FBAC16C3A}" srcOrd="5" destOrd="0" parTransId="{C8A2BB91-31E0-4DA4-B109-53AE2A153F15}" sibTransId="{74FC2A77-D20E-48D0-8B3A-A2B8E87D84EE}"/>
    <dgm:cxn modelId="{6C4C558B-4219-4F89-9D84-419362700689}" type="presOf" srcId="{70891809-6CDE-4B06-AAA6-4B71814429AE}" destId="{4CA80CE5-BF99-41F4-861F-C70E82C8898C}" srcOrd="0" destOrd="0" presId="urn:microsoft.com/office/officeart/2008/layout/PictureStrips"/>
    <dgm:cxn modelId="{BA6A46A6-0F58-40A6-A46D-7E139CF0C7C0}" srcId="{4A91AC1A-8D9C-4C14-8FCB-EFB6D1F5D6E0}" destId="{BB859E5A-1B67-46A3-AE46-EB910A210B0D}" srcOrd="8" destOrd="0" parTransId="{AA771658-6227-4DE0-9336-73A109EBBB38}" sibTransId="{CD0F20B1-48AB-44AB-ABA1-F12B875EFEAC}"/>
    <dgm:cxn modelId="{515D97C1-CBC2-43CC-9549-03C974ACA7D2}" srcId="{4A91AC1A-8D9C-4C14-8FCB-EFB6D1F5D6E0}" destId="{3633583D-B7F8-4101-84C3-768349DCFE1B}" srcOrd="6" destOrd="0" parTransId="{3D526469-888F-49B8-9993-C29DCBB68322}" sibTransId="{002DC2A2-2D4E-429A-924A-05DB8DA67DC4}"/>
    <dgm:cxn modelId="{6063A47D-BF9B-4519-B233-E790635106E6}" srcId="{4A91AC1A-8D9C-4C14-8FCB-EFB6D1F5D6E0}" destId="{ED5CB1DD-E84A-4B0D-93F9-1D8227CA99C4}" srcOrd="0" destOrd="0" parTransId="{82A56FAF-4616-4177-8CB2-38269022509A}" sibTransId="{1EBE03D9-9DC5-445E-9F63-0BFFAA4DB02E}"/>
    <dgm:cxn modelId="{51DE6B30-80AA-468F-A0F1-4E6D631063B0}" srcId="{4A91AC1A-8D9C-4C14-8FCB-EFB6D1F5D6E0}" destId="{70891809-6CDE-4B06-AAA6-4B71814429AE}" srcOrd="7" destOrd="0" parTransId="{6D9FC293-D20A-4FF1-9D8C-FAEC81084272}" sibTransId="{967BD518-1362-4D61-AA16-A06DB6E89511}"/>
    <dgm:cxn modelId="{B5112B29-19FA-41CA-A0A7-121BC09F8B1A}" type="presOf" srcId="{D52AF932-07AF-4BE7-84FB-7C9D120ECCE2}" destId="{83579F57-5641-47F3-B63A-580203E47132}" srcOrd="0" destOrd="0" presId="urn:microsoft.com/office/officeart/2008/layout/PictureStrips"/>
    <dgm:cxn modelId="{A05443EF-40BB-40E1-9AB3-2583434CC2B4}" srcId="{4A91AC1A-8D9C-4C14-8FCB-EFB6D1F5D6E0}" destId="{D52AF932-07AF-4BE7-84FB-7C9D120ECCE2}" srcOrd="9" destOrd="0" parTransId="{3BDBD3D8-0092-4C46-B82B-2424AC9EF859}" sibTransId="{A0AAC72B-21E0-4DFD-8F8B-6C4ED4B9A967}"/>
    <dgm:cxn modelId="{7040BFA5-FC1C-4C66-81B4-95D54BC24A31}" srcId="{4A91AC1A-8D9C-4C14-8FCB-EFB6D1F5D6E0}" destId="{A337F8A3-A01E-4E97-808C-00CC57DCC437}" srcOrd="4" destOrd="0" parTransId="{9FF707A9-D6C6-4EBE-BFA2-9E6976CC943F}" sibTransId="{188385EA-F452-47F5-BBB4-963D6B1F701A}"/>
    <dgm:cxn modelId="{E821D3FF-E5AC-4524-9F6B-3BA543EC02AE}" srcId="{4A91AC1A-8D9C-4C14-8FCB-EFB6D1F5D6E0}" destId="{3D45115D-7E49-4078-9697-FCC575E4849A}" srcOrd="2" destOrd="0" parTransId="{C44D8DF1-C464-4694-8778-46D87FBC4E3F}" sibTransId="{AD62BCFF-22B1-4DE7-9BA7-1F2D0FC5ECB4}"/>
    <dgm:cxn modelId="{175B4749-A300-4199-A327-0D3690B4ADB7}" type="presOf" srcId="{3633583D-B7F8-4101-84C3-768349DCFE1B}" destId="{89B509B1-0EF5-42BE-9950-DF845EA79CE3}" srcOrd="0" destOrd="0" presId="urn:microsoft.com/office/officeart/2008/layout/PictureStrips"/>
    <dgm:cxn modelId="{CB893815-97D9-4D2E-89A7-FF68E099A953}" type="presOf" srcId="{A337F8A3-A01E-4E97-808C-00CC57DCC437}" destId="{A36C838A-5E5A-4E0C-BE93-74D84238D500}" srcOrd="0" destOrd="0" presId="urn:microsoft.com/office/officeart/2008/layout/PictureStrips"/>
    <dgm:cxn modelId="{C5A0C6B7-394B-4600-8CF9-0CF20F4142A4}" type="presParOf" srcId="{C2EDB995-FCD5-475A-BEAD-A55E6D50CAD0}" destId="{90843433-C721-45AB-AA76-2E6BA020E1D2}" srcOrd="0" destOrd="0" presId="urn:microsoft.com/office/officeart/2008/layout/PictureStrips"/>
    <dgm:cxn modelId="{73754DED-8827-443C-9304-523A1BF0CF32}" type="presParOf" srcId="{90843433-C721-45AB-AA76-2E6BA020E1D2}" destId="{67507228-47D5-4C69-857E-802A190C9FAE}" srcOrd="0" destOrd="0" presId="urn:microsoft.com/office/officeart/2008/layout/PictureStrips"/>
    <dgm:cxn modelId="{BD8F8267-E7AD-4CB3-9260-30B89F84935E}" type="presParOf" srcId="{90843433-C721-45AB-AA76-2E6BA020E1D2}" destId="{1F8BFD78-31F9-4679-9AA3-EBC10349892C}" srcOrd="1" destOrd="0" presId="urn:microsoft.com/office/officeart/2008/layout/PictureStrips"/>
    <dgm:cxn modelId="{1EBC3495-F0B9-4CF4-992A-7097EBFE3B43}" type="presParOf" srcId="{C2EDB995-FCD5-475A-BEAD-A55E6D50CAD0}" destId="{1AE8A158-0DE0-48AE-B096-09074FAA7223}" srcOrd="1" destOrd="0" presId="urn:microsoft.com/office/officeart/2008/layout/PictureStrips"/>
    <dgm:cxn modelId="{A5BB9854-34DF-477E-B717-DB1621A5F0AD}" type="presParOf" srcId="{C2EDB995-FCD5-475A-BEAD-A55E6D50CAD0}" destId="{A2B8E2CB-44ED-4E9A-ACF5-F0EEB39139D0}" srcOrd="2" destOrd="0" presId="urn:microsoft.com/office/officeart/2008/layout/PictureStrips"/>
    <dgm:cxn modelId="{0FC0446F-E77A-40BB-87DC-949F766FDFBF}" type="presParOf" srcId="{A2B8E2CB-44ED-4E9A-ACF5-F0EEB39139D0}" destId="{5BC24686-4091-4CB3-B7EF-0CA52F5B8F9F}" srcOrd="0" destOrd="0" presId="urn:microsoft.com/office/officeart/2008/layout/PictureStrips"/>
    <dgm:cxn modelId="{2F54F2B0-F0A1-4902-81D0-BDF70EF85BBE}" type="presParOf" srcId="{A2B8E2CB-44ED-4E9A-ACF5-F0EEB39139D0}" destId="{C305EBCA-E303-4D7D-884B-F5EBECE55047}" srcOrd="1" destOrd="0" presId="urn:microsoft.com/office/officeart/2008/layout/PictureStrips"/>
    <dgm:cxn modelId="{5F81D49F-0EAF-44CD-ACBD-7C625D5AFB1A}" type="presParOf" srcId="{C2EDB995-FCD5-475A-BEAD-A55E6D50CAD0}" destId="{B8D669A7-C5E1-4718-A194-DCB7E74C93C4}" srcOrd="3" destOrd="0" presId="urn:microsoft.com/office/officeart/2008/layout/PictureStrips"/>
    <dgm:cxn modelId="{A2138E2C-3753-4E29-82AF-A9D185602D56}" type="presParOf" srcId="{C2EDB995-FCD5-475A-BEAD-A55E6D50CAD0}" destId="{95ED7848-95A7-4318-A2DB-5C8441D94566}" srcOrd="4" destOrd="0" presId="urn:microsoft.com/office/officeart/2008/layout/PictureStrips"/>
    <dgm:cxn modelId="{2FB278CF-B57B-4BD5-9B96-E48767DEFC5E}" type="presParOf" srcId="{95ED7848-95A7-4318-A2DB-5C8441D94566}" destId="{3F975120-5687-442B-88E6-FCA6EB32A5F4}" srcOrd="0" destOrd="0" presId="urn:microsoft.com/office/officeart/2008/layout/PictureStrips"/>
    <dgm:cxn modelId="{2A1B1380-50E6-4597-82D9-9FFAB836C808}" type="presParOf" srcId="{95ED7848-95A7-4318-A2DB-5C8441D94566}" destId="{03F09A92-4502-442B-8717-11413A148118}" srcOrd="1" destOrd="0" presId="urn:microsoft.com/office/officeart/2008/layout/PictureStrips"/>
    <dgm:cxn modelId="{7C9E0C2F-AE36-4CB9-8050-03210FBB454E}" type="presParOf" srcId="{C2EDB995-FCD5-475A-BEAD-A55E6D50CAD0}" destId="{13746290-CC98-4CF5-9FA4-D8DC9EA5EF73}" srcOrd="5" destOrd="0" presId="urn:microsoft.com/office/officeart/2008/layout/PictureStrips"/>
    <dgm:cxn modelId="{35C0912D-3471-4831-A589-5F6DFD619294}" type="presParOf" srcId="{C2EDB995-FCD5-475A-BEAD-A55E6D50CAD0}" destId="{6F1C4789-5452-42F2-A90C-24EFDBBF96A3}" srcOrd="6" destOrd="0" presId="urn:microsoft.com/office/officeart/2008/layout/PictureStrips"/>
    <dgm:cxn modelId="{F4238394-DFB1-4876-92F1-094F0E34D727}" type="presParOf" srcId="{6F1C4789-5452-42F2-A90C-24EFDBBF96A3}" destId="{37467A86-C8FF-4162-9288-71CB5ADF6BC4}" srcOrd="0" destOrd="0" presId="urn:microsoft.com/office/officeart/2008/layout/PictureStrips"/>
    <dgm:cxn modelId="{070C9B88-55DF-4FB8-89EB-0AF85DC472DD}" type="presParOf" srcId="{6F1C4789-5452-42F2-A90C-24EFDBBF96A3}" destId="{848413B4-0FA6-419F-A523-FEBC08F99815}" srcOrd="1" destOrd="0" presId="urn:microsoft.com/office/officeart/2008/layout/PictureStrips"/>
    <dgm:cxn modelId="{373DBD12-888B-4235-943B-D842D2EAD61C}" type="presParOf" srcId="{C2EDB995-FCD5-475A-BEAD-A55E6D50CAD0}" destId="{768C1C58-F2A9-4B0F-827D-A7FCE08B8779}" srcOrd="7" destOrd="0" presId="urn:microsoft.com/office/officeart/2008/layout/PictureStrips"/>
    <dgm:cxn modelId="{8B379371-7CB0-41D2-9007-FB1402490EEF}" type="presParOf" srcId="{C2EDB995-FCD5-475A-BEAD-A55E6D50CAD0}" destId="{02D00B96-DB55-421A-852D-71B236BE74B8}" srcOrd="8" destOrd="0" presId="urn:microsoft.com/office/officeart/2008/layout/PictureStrips"/>
    <dgm:cxn modelId="{91FDB118-DB69-4688-B65F-DBEC59D49D03}" type="presParOf" srcId="{02D00B96-DB55-421A-852D-71B236BE74B8}" destId="{A36C838A-5E5A-4E0C-BE93-74D84238D500}" srcOrd="0" destOrd="0" presId="urn:microsoft.com/office/officeart/2008/layout/PictureStrips"/>
    <dgm:cxn modelId="{99513AD1-F78C-4FD7-90CC-C326EBB5B180}" type="presParOf" srcId="{02D00B96-DB55-421A-852D-71B236BE74B8}" destId="{26DFA600-8C57-4C89-85A1-6D0E649DD2FC}" srcOrd="1" destOrd="0" presId="urn:microsoft.com/office/officeart/2008/layout/PictureStrips"/>
    <dgm:cxn modelId="{BF16809A-BE7E-4576-91E9-D007EAA21AE7}" type="presParOf" srcId="{C2EDB995-FCD5-475A-BEAD-A55E6D50CAD0}" destId="{113CB94E-EBB7-4869-999E-A891B651A775}" srcOrd="9" destOrd="0" presId="urn:microsoft.com/office/officeart/2008/layout/PictureStrips"/>
    <dgm:cxn modelId="{9EC515CA-0085-467F-884E-D07B53861DFE}" type="presParOf" srcId="{C2EDB995-FCD5-475A-BEAD-A55E6D50CAD0}" destId="{B02FB32B-A13D-4982-A820-A031D54E743C}" srcOrd="10" destOrd="0" presId="urn:microsoft.com/office/officeart/2008/layout/PictureStrips"/>
    <dgm:cxn modelId="{B14990C5-6D3E-4D50-98C4-D467650438A4}" type="presParOf" srcId="{B02FB32B-A13D-4982-A820-A031D54E743C}" destId="{E8A6CC94-FF67-41A8-BF32-0CCF261CFA1F}" srcOrd="0" destOrd="0" presId="urn:microsoft.com/office/officeart/2008/layout/PictureStrips"/>
    <dgm:cxn modelId="{CC5B9E94-2274-4D19-8BE1-3456E775EB79}" type="presParOf" srcId="{B02FB32B-A13D-4982-A820-A031D54E743C}" destId="{ECF32CF9-C2D0-479B-87D3-C41DF65596AA}" srcOrd="1" destOrd="0" presId="urn:microsoft.com/office/officeart/2008/layout/PictureStrips"/>
    <dgm:cxn modelId="{AF0EEE67-963B-47E8-AEE2-60A262FE8B4C}" type="presParOf" srcId="{C2EDB995-FCD5-475A-BEAD-A55E6D50CAD0}" destId="{EB5B210B-BB26-4698-8751-FE14FC7C6182}" srcOrd="11" destOrd="0" presId="urn:microsoft.com/office/officeart/2008/layout/PictureStrips"/>
    <dgm:cxn modelId="{019297F8-CD7E-45FB-91CC-A19D92D54492}" type="presParOf" srcId="{C2EDB995-FCD5-475A-BEAD-A55E6D50CAD0}" destId="{0B583BF7-A3F9-4368-AA42-A7C96ED94343}" srcOrd="12" destOrd="0" presId="urn:microsoft.com/office/officeart/2008/layout/PictureStrips"/>
    <dgm:cxn modelId="{772E4DE0-7D57-43E5-9F96-C45DCF25C1C7}" type="presParOf" srcId="{0B583BF7-A3F9-4368-AA42-A7C96ED94343}" destId="{89B509B1-0EF5-42BE-9950-DF845EA79CE3}" srcOrd="0" destOrd="0" presId="urn:microsoft.com/office/officeart/2008/layout/PictureStrips"/>
    <dgm:cxn modelId="{792B7C7F-8CA2-4120-A04E-F67B8A00B200}" type="presParOf" srcId="{0B583BF7-A3F9-4368-AA42-A7C96ED94343}" destId="{F89188A7-8E56-4346-A8A3-C7859F85D51B}" srcOrd="1" destOrd="0" presId="urn:microsoft.com/office/officeart/2008/layout/PictureStrips"/>
    <dgm:cxn modelId="{BC54EC65-2709-4E49-B8E9-A8563D0D223C}" type="presParOf" srcId="{C2EDB995-FCD5-475A-BEAD-A55E6D50CAD0}" destId="{8B081A19-813D-480B-9985-B86B779C50F0}" srcOrd="13" destOrd="0" presId="urn:microsoft.com/office/officeart/2008/layout/PictureStrips"/>
    <dgm:cxn modelId="{71E95EA0-D495-4B03-8F34-742D4D0BCEB8}" type="presParOf" srcId="{C2EDB995-FCD5-475A-BEAD-A55E6D50CAD0}" destId="{1755106E-5585-4CED-A705-7A2E187257DD}" srcOrd="14" destOrd="0" presId="urn:microsoft.com/office/officeart/2008/layout/PictureStrips"/>
    <dgm:cxn modelId="{D19EBACB-06A3-4D2F-A033-3DF8312EBD48}" type="presParOf" srcId="{1755106E-5585-4CED-A705-7A2E187257DD}" destId="{4CA80CE5-BF99-41F4-861F-C70E82C8898C}" srcOrd="0" destOrd="0" presId="urn:microsoft.com/office/officeart/2008/layout/PictureStrips"/>
    <dgm:cxn modelId="{C5DE90A6-8A1E-4C7D-B9EC-A8ECD02A5689}" type="presParOf" srcId="{1755106E-5585-4CED-A705-7A2E187257DD}" destId="{85EFC446-F4CC-4057-BCCF-698B08C172BD}" srcOrd="1" destOrd="0" presId="urn:microsoft.com/office/officeart/2008/layout/PictureStrips"/>
    <dgm:cxn modelId="{72956241-3B82-431A-ADC6-AB546CC27CC3}" type="presParOf" srcId="{C2EDB995-FCD5-475A-BEAD-A55E6D50CAD0}" destId="{6993170A-8B9C-415B-A817-66C1CFC501AD}" srcOrd="15" destOrd="0" presId="urn:microsoft.com/office/officeart/2008/layout/PictureStrips"/>
    <dgm:cxn modelId="{DA475420-D51A-4D41-906B-4E065E4B8B73}" type="presParOf" srcId="{C2EDB995-FCD5-475A-BEAD-A55E6D50CAD0}" destId="{5E56DC2C-253E-4A54-A03F-699D2BDBA6C0}" srcOrd="16" destOrd="0" presId="urn:microsoft.com/office/officeart/2008/layout/PictureStrips"/>
    <dgm:cxn modelId="{BC61B412-290C-4F84-9261-AC74EE5FDD1F}" type="presParOf" srcId="{5E56DC2C-253E-4A54-A03F-699D2BDBA6C0}" destId="{DA665FB7-A95F-43CC-BB39-FEBA13C356D4}" srcOrd="0" destOrd="0" presId="urn:microsoft.com/office/officeart/2008/layout/PictureStrips"/>
    <dgm:cxn modelId="{AC85F58C-EA0F-4CA1-B54A-18D82D150A86}" type="presParOf" srcId="{5E56DC2C-253E-4A54-A03F-699D2BDBA6C0}" destId="{BEDF3B94-2AB4-4D4D-8D5B-408A5E242AD2}" srcOrd="1" destOrd="0" presId="urn:microsoft.com/office/officeart/2008/layout/PictureStrips"/>
    <dgm:cxn modelId="{3F5B66E2-51F2-4E26-BAD8-A992FFF0757E}" type="presParOf" srcId="{C2EDB995-FCD5-475A-BEAD-A55E6D50CAD0}" destId="{8C70C0D6-2F1C-44BE-A247-0930CFA44A8C}" srcOrd="17" destOrd="0" presId="urn:microsoft.com/office/officeart/2008/layout/PictureStrips"/>
    <dgm:cxn modelId="{858BBDBC-19C5-40A7-A31B-5F247F82D66C}" type="presParOf" srcId="{C2EDB995-FCD5-475A-BEAD-A55E6D50CAD0}" destId="{6679A7EF-188B-4030-8AF9-65DEE7B52E89}" srcOrd="18" destOrd="0" presId="urn:microsoft.com/office/officeart/2008/layout/PictureStrips"/>
    <dgm:cxn modelId="{A82624BA-A217-4B28-9F7B-CE2203D8C1AE}" type="presParOf" srcId="{6679A7EF-188B-4030-8AF9-65DEE7B52E89}" destId="{83579F57-5641-47F3-B63A-580203E47132}" srcOrd="0" destOrd="0" presId="urn:microsoft.com/office/officeart/2008/layout/PictureStrips"/>
    <dgm:cxn modelId="{A2B19DBD-633C-4286-BA78-E63BF52DACF6}" type="presParOf" srcId="{6679A7EF-188B-4030-8AF9-65DEE7B52E89}" destId="{4BC60751-A34E-424A-9933-144F5C53E54B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DA13E5C-554E-4941-A821-0336C49477FD}">
      <dsp:nvSpPr>
        <dsp:cNvPr id="0" name=""/>
        <dsp:cNvSpPr/>
      </dsp:nvSpPr>
      <dsp:spPr>
        <a:xfrm>
          <a:off x="0" y="907112"/>
          <a:ext cx="8686800" cy="1016514"/>
        </a:xfrm>
        <a:prstGeom prst="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i="1" kern="1200" dirty="0" smtClean="0">
              <a:solidFill>
                <a:schemeClr val="tx1"/>
              </a:solidFill>
            </a:rPr>
            <a:t>формирование универсальных учебных действий и мотивации к обучению</a:t>
          </a:r>
          <a:endParaRPr lang="ru-RU" sz="3200" kern="1200" dirty="0">
            <a:solidFill>
              <a:schemeClr val="tx1"/>
            </a:solidFill>
          </a:endParaRPr>
        </a:p>
      </dsp:txBody>
      <dsp:txXfrm>
        <a:off x="0" y="907112"/>
        <a:ext cx="8686800" cy="1016514"/>
      </dsp:txXfrm>
    </dsp:sp>
    <dsp:sp modelId="{6F84CA5E-FB6D-440F-9278-6D419F54E87C}">
      <dsp:nvSpPr>
        <dsp:cNvPr id="0" name=""/>
        <dsp:cNvSpPr/>
      </dsp:nvSpPr>
      <dsp:spPr>
        <a:xfrm rot="10800000">
          <a:off x="0" y="423"/>
          <a:ext cx="8686800" cy="921936"/>
        </a:xfrm>
        <a:prstGeom prst="upArrowCallout">
          <a:avLst/>
        </a:prstGeom>
        <a:solidFill>
          <a:schemeClr val="accent1">
            <a:shade val="80000"/>
            <a:hueOff val="271263"/>
            <a:satOff val="5175"/>
            <a:lumOff val="2285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 smtClean="0">
              <a:solidFill>
                <a:srgbClr val="C00000"/>
              </a:solidFill>
            </a:rPr>
            <a:t>Цель учителя</a:t>
          </a:r>
          <a:r>
            <a:rPr lang="ru-RU" sz="3200" kern="1200" dirty="0" smtClean="0">
              <a:solidFill>
                <a:srgbClr val="C00000"/>
              </a:solidFill>
            </a:rPr>
            <a:t>:</a:t>
          </a:r>
          <a:endParaRPr lang="ru-RU" sz="3200" kern="1200" dirty="0">
            <a:solidFill>
              <a:srgbClr val="C00000"/>
            </a:solidFill>
          </a:endParaRPr>
        </a:p>
      </dsp:txBody>
      <dsp:txXfrm rot="10800000">
        <a:off x="0" y="423"/>
        <a:ext cx="8686800" cy="599046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7474F0C-E9E9-4529-9511-097C0C3D08F1}">
      <dsp:nvSpPr>
        <dsp:cNvPr id="0" name=""/>
        <dsp:cNvSpPr/>
      </dsp:nvSpPr>
      <dsp:spPr>
        <a:xfrm>
          <a:off x="0" y="743480"/>
          <a:ext cx="8610600" cy="2151905"/>
        </a:xfrm>
        <a:prstGeom prst="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i="1" kern="1200" dirty="0" smtClean="0">
              <a:solidFill>
                <a:schemeClr val="tx1"/>
              </a:solidFill>
            </a:rPr>
            <a:t>как развить у ребенка устойчивый интерес к учебе, к знаниям и потребность в их самостоятельном поиске, другими словами как активизировать познавательную деятельность в процессе обучения, как  научить учиться?</a:t>
          </a:r>
          <a:endParaRPr lang="ru-RU" sz="2800" b="1" i="1" kern="1200" dirty="0">
            <a:solidFill>
              <a:schemeClr val="tx1"/>
            </a:solidFill>
          </a:endParaRPr>
        </a:p>
      </dsp:txBody>
      <dsp:txXfrm>
        <a:off x="0" y="743480"/>
        <a:ext cx="8610600" cy="2151905"/>
      </dsp:txXfrm>
    </dsp:sp>
    <dsp:sp modelId="{DA84DC70-64B9-4341-A68D-A8DE8F791BC5}">
      <dsp:nvSpPr>
        <dsp:cNvPr id="0" name=""/>
        <dsp:cNvSpPr/>
      </dsp:nvSpPr>
      <dsp:spPr>
        <a:xfrm rot="10800000">
          <a:off x="0" y="0"/>
          <a:ext cx="8610600" cy="775545"/>
        </a:xfrm>
        <a:prstGeom prst="upArrowCallout">
          <a:avLst/>
        </a:prstGeom>
        <a:solidFill>
          <a:schemeClr val="accent1">
            <a:shade val="80000"/>
            <a:hueOff val="271263"/>
            <a:satOff val="5175"/>
            <a:lumOff val="2285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 smtClean="0">
              <a:solidFill>
                <a:srgbClr val="C00000"/>
              </a:solidFill>
            </a:rPr>
            <a:t>Проблема: </a:t>
          </a:r>
          <a:endParaRPr lang="ru-RU" sz="3200" b="1" kern="1200" dirty="0">
            <a:solidFill>
              <a:srgbClr val="C00000"/>
            </a:solidFill>
          </a:endParaRPr>
        </a:p>
      </dsp:txBody>
      <dsp:txXfrm rot="10800000">
        <a:off x="0" y="0"/>
        <a:ext cx="8610600" cy="50392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8A36EE-94AF-4044-B98D-4EEEA53214FC}">
      <dsp:nvSpPr>
        <dsp:cNvPr id="0" name=""/>
        <dsp:cNvSpPr/>
      </dsp:nvSpPr>
      <dsp:spPr>
        <a:xfrm>
          <a:off x="0" y="61095"/>
          <a:ext cx="8751833" cy="355554"/>
        </a:xfrm>
        <a:prstGeom prst="roundRect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alpha val="9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/>
            <a:t>формирование положительной учебной мотивации</a:t>
          </a:r>
          <a:endParaRPr lang="ru-RU" sz="2400" b="1" kern="1200" dirty="0"/>
        </a:p>
      </dsp:txBody>
      <dsp:txXfrm>
        <a:off x="17357" y="78452"/>
        <a:ext cx="8717119" cy="320840"/>
      </dsp:txXfrm>
    </dsp:sp>
    <dsp:sp modelId="{F4410F95-18D9-45C7-8B3A-D76CE37F1DF5}">
      <dsp:nvSpPr>
        <dsp:cNvPr id="0" name=""/>
        <dsp:cNvSpPr/>
      </dsp:nvSpPr>
      <dsp:spPr>
        <a:xfrm>
          <a:off x="0" y="611078"/>
          <a:ext cx="8751833" cy="309643"/>
        </a:xfrm>
        <a:prstGeom prst="roundRect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5714"/>
                <a:lumMod val="110000"/>
                <a:satMod val="105000"/>
                <a:tint val="67000"/>
              </a:schemeClr>
            </a:gs>
            <a:gs pos="50000">
              <a:schemeClr val="accent1">
                <a:alpha val="90000"/>
                <a:hueOff val="0"/>
                <a:satOff val="0"/>
                <a:lumOff val="0"/>
                <a:alphaOff val="-5714"/>
                <a:lumMod val="105000"/>
                <a:satMod val="103000"/>
                <a:tint val="73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5714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/>
            <a:t>повышение познавательной активности обучающихся</a:t>
          </a:r>
          <a:endParaRPr lang="ru-RU" sz="2400" b="1" kern="1200" dirty="0"/>
        </a:p>
      </dsp:txBody>
      <dsp:txXfrm>
        <a:off x="15116" y="626194"/>
        <a:ext cx="8721601" cy="279411"/>
      </dsp:txXfrm>
    </dsp:sp>
    <dsp:sp modelId="{293B4DA6-AAB2-4263-917C-8E75C2BE0426}">
      <dsp:nvSpPr>
        <dsp:cNvPr id="0" name=""/>
        <dsp:cNvSpPr/>
      </dsp:nvSpPr>
      <dsp:spPr>
        <a:xfrm>
          <a:off x="0" y="1170702"/>
          <a:ext cx="8751833" cy="532755"/>
        </a:xfrm>
        <a:prstGeom prst="roundRect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11429"/>
                <a:lumMod val="110000"/>
                <a:satMod val="105000"/>
                <a:tint val="67000"/>
              </a:schemeClr>
            </a:gs>
            <a:gs pos="50000">
              <a:schemeClr val="accent1">
                <a:alpha val="90000"/>
                <a:hueOff val="0"/>
                <a:satOff val="0"/>
                <a:lumOff val="0"/>
                <a:alphaOff val="-11429"/>
                <a:lumMod val="105000"/>
                <a:satMod val="103000"/>
                <a:tint val="73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11429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l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b="1" kern="1200" dirty="0" smtClean="0"/>
            <a:t>активное вовлечение обучающихся в образовательный процесс</a:t>
          </a:r>
          <a:endParaRPr lang="ru-RU" sz="2300" b="1" kern="1200" dirty="0"/>
        </a:p>
      </dsp:txBody>
      <dsp:txXfrm>
        <a:off x="26007" y="1196709"/>
        <a:ext cx="8699819" cy="480741"/>
      </dsp:txXfrm>
    </dsp:sp>
    <dsp:sp modelId="{386C6419-3491-490A-B7CB-9F81403B28D2}">
      <dsp:nvSpPr>
        <dsp:cNvPr id="0" name=""/>
        <dsp:cNvSpPr/>
      </dsp:nvSpPr>
      <dsp:spPr>
        <a:xfrm>
          <a:off x="0" y="1851385"/>
          <a:ext cx="8751833" cy="522418"/>
        </a:xfrm>
        <a:prstGeom prst="roundRect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17143"/>
                <a:lumMod val="110000"/>
                <a:satMod val="105000"/>
                <a:tint val="67000"/>
              </a:schemeClr>
            </a:gs>
            <a:gs pos="50000">
              <a:schemeClr val="accent1">
                <a:alpha val="90000"/>
                <a:hueOff val="0"/>
                <a:satOff val="0"/>
                <a:lumOff val="0"/>
                <a:alphaOff val="-17143"/>
                <a:lumMod val="105000"/>
                <a:satMod val="103000"/>
                <a:tint val="73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17143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/>
            <a:t>стимулирование самостоятельной деятельности</a:t>
          </a:r>
          <a:endParaRPr lang="ru-RU" sz="2400" b="1" kern="1200" dirty="0"/>
        </a:p>
      </dsp:txBody>
      <dsp:txXfrm>
        <a:off x="25502" y="1876887"/>
        <a:ext cx="8700829" cy="471414"/>
      </dsp:txXfrm>
    </dsp:sp>
    <dsp:sp modelId="{94672F68-53BB-4F60-AD02-280618FD2B91}">
      <dsp:nvSpPr>
        <dsp:cNvPr id="0" name=""/>
        <dsp:cNvSpPr/>
      </dsp:nvSpPr>
      <dsp:spPr>
        <a:xfrm>
          <a:off x="0" y="2572612"/>
          <a:ext cx="8751833" cy="527866"/>
        </a:xfrm>
        <a:prstGeom prst="roundRect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22857"/>
                <a:lumMod val="110000"/>
                <a:satMod val="105000"/>
                <a:tint val="67000"/>
              </a:schemeClr>
            </a:gs>
            <a:gs pos="50000">
              <a:schemeClr val="accent1">
                <a:alpha val="90000"/>
                <a:hueOff val="0"/>
                <a:satOff val="0"/>
                <a:lumOff val="0"/>
                <a:alphaOff val="-22857"/>
                <a:lumMod val="105000"/>
                <a:satMod val="103000"/>
                <a:tint val="73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22857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l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b="1" kern="1200" dirty="0" smtClean="0"/>
            <a:t>развитие творческих способностей и нестандартности мышления</a:t>
          </a:r>
          <a:endParaRPr lang="ru-RU" sz="2300" b="1" kern="1200" dirty="0"/>
        </a:p>
      </dsp:txBody>
      <dsp:txXfrm>
        <a:off x="25768" y="2598380"/>
        <a:ext cx="8700297" cy="476330"/>
      </dsp:txXfrm>
    </dsp:sp>
    <dsp:sp modelId="{BE65B486-5536-47FE-AABB-71F7F6723E00}">
      <dsp:nvSpPr>
        <dsp:cNvPr id="0" name=""/>
        <dsp:cNvSpPr/>
      </dsp:nvSpPr>
      <dsp:spPr>
        <a:xfrm>
          <a:off x="0" y="3234705"/>
          <a:ext cx="8751833" cy="782159"/>
        </a:xfrm>
        <a:prstGeom prst="roundRect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28571"/>
                <a:lumMod val="110000"/>
                <a:satMod val="105000"/>
                <a:tint val="67000"/>
              </a:schemeClr>
            </a:gs>
            <a:gs pos="50000">
              <a:schemeClr val="accent1">
                <a:alpha val="90000"/>
                <a:hueOff val="0"/>
                <a:satOff val="0"/>
                <a:lumOff val="0"/>
                <a:alphaOff val="-28571"/>
                <a:lumMod val="105000"/>
                <a:satMod val="103000"/>
                <a:tint val="73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28571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l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b="1" kern="1200" dirty="0" smtClean="0"/>
            <a:t>развитие коммуникативно-эмоциональной сферы личности обучающегося</a:t>
          </a:r>
          <a:endParaRPr lang="ru-RU" sz="2300" b="1" kern="1200" dirty="0"/>
        </a:p>
      </dsp:txBody>
      <dsp:txXfrm>
        <a:off x="38182" y="3272887"/>
        <a:ext cx="8675469" cy="705795"/>
      </dsp:txXfrm>
    </dsp:sp>
    <dsp:sp modelId="{C7F805D5-3DC9-4DC9-8BBE-5D2027D3AA18}">
      <dsp:nvSpPr>
        <dsp:cNvPr id="0" name=""/>
        <dsp:cNvSpPr/>
      </dsp:nvSpPr>
      <dsp:spPr>
        <a:xfrm>
          <a:off x="0" y="4160395"/>
          <a:ext cx="8751833" cy="621920"/>
        </a:xfrm>
        <a:prstGeom prst="roundRect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34286"/>
                <a:lumMod val="110000"/>
                <a:satMod val="105000"/>
                <a:tint val="67000"/>
              </a:schemeClr>
            </a:gs>
            <a:gs pos="50000">
              <a:schemeClr val="accent1">
                <a:alpha val="90000"/>
                <a:hueOff val="0"/>
                <a:satOff val="0"/>
                <a:lumOff val="0"/>
                <a:alphaOff val="-34286"/>
                <a:lumMod val="105000"/>
                <a:satMod val="103000"/>
                <a:tint val="73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34286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kern="1200" dirty="0" smtClean="0"/>
            <a:t>раскрытие личностно-индивидуальных возможностей каждого обучающегося и определение условий для их проявления и развития</a:t>
          </a:r>
          <a:endParaRPr lang="ru-RU" sz="2200" b="1" kern="1200" dirty="0"/>
        </a:p>
      </dsp:txBody>
      <dsp:txXfrm>
        <a:off x="30360" y="4190755"/>
        <a:ext cx="8691113" cy="561200"/>
      </dsp:txXfrm>
    </dsp:sp>
    <dsp:sp modelId="{994E69AB-37AF-4734-97F0-E8719CE3C17B}">
      <dsp:nvSpPr>
        <dsp:cNvPr id="0" name=""/>
        <dsp:cNvSpPr/>
      </dsp:nvSpPr>
      <dsp:spPr>
        <a:xfrm>
          <a:off x="0" y="4913962"/>
          <a:ext cx="8751833" cy="663038"/>
        </a:xfrm>
        <a:prstGeom prst="roundRect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40000"/>
                <a:lumMod val="110000"/>
                <a:satMod val="105000"/>
                <a:tint val="67000"/>
              </a:schemeClr>
            </a:gs>
            <a:gs pos="50000">
              <a:schemeClr val="accent1">
                <a:alpha val="90000"/>
                <a:hueOff val="0"/>
                <a:satOff val="0"/>
                <a:lumOff val="0"/>
                <a:alphaOff val="-40000"/>
                <a:lumMod val="105000"/>
                <a:satMod val="103000"/>
                <a:tint val="73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4000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l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b="1" kern="1200" dirty="0" smtClean="0"/>
            <a:t>развитие навыков самостоятельного умственного труда</a:t>
          </a:r>
          <a:endParaRPr lang="ru-RU" sz="2300" b="1" kern="1200" dirty="0"/>
        </a:p>
      </dsp:txBody>
      <dsp:txXfrm>
        <a:off x="32367" y="4946329"/>
        <a:ext cx="8687099" cy="59830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0F6352A-B02E-4CDE-A6E9-56B2471B851E}">
      <dsp:nvSpPr>
        <dsp:cNvPr id="0" name=""/>
        <dsp:cNvSpPr/>
      </dsp:nvSpPr>
      <dsp:spPr>
        <a:xfrm>
          <a:off x="-6114429" y="-935502"/>
          <a:ext cx="7278578" cy="7278578"/>
        </a:xfrm>
        <a:prstGeom prst="blockArc">
          <a:avLst>
            <a:gd name="adj1" fmla="val 18900000"/>
            <a:gd name="adj2" fmla="val 2700000"/>
            <a:gd name="adj3" fmla="val 297"/>
          </a:avLst>
        </a:prstGeom>
        <a:noFill/>
        <a:ln w="12700" cap="flat" cmpd="sng" algn="ctr">
          <a:solidFill>
            <a:schemeClr val="accent2">
              <a:tint val="99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00F437E-EEE8-4997-97E9-B82FF8851015}">
      <dsp:nvSpPr>
        <dsp:cNvPr id="0" name=""/>
        <dsp:cNvSpPr/>
      </dsp:nvSpPr>
      <dsp:spPr>
        <a:xfrm>
          <a:off x="433527" y="284762"/>
          <a:ext cx="8444879" cy="569309"/>
        </a:xfrm>
        <a:prstGeom prst="rect">
          <a:avLst/>
        </a:prstGeom>
        <a:solidFill>
          <a:schemeClr val="accent2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1889" tIns="68580" rIns="68580" bIns="68580" numCol="1" spcCol="1270" anchor="ctr" anchorCtr="0">
          <a:noAutofit/>
        </a:bodyPr>
        <a:lstStyle/>
        <a:p>
          <a:pPr lvl="0" algn="l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b="1" kern="1200" dirty="0" smtClean="0">
              <a:solidFill>
                <a:schemeClr val="tx1"/>
              </a:solidFill>
            </a:rPr>
            <a:t>методы начала урока</a:t>
          </a:r>
          <a:endParaRPr lang="ru-RU" sz="2700" b="1" kern="1200" dirty="0">
            <a:solidFill>
              <a:schemeClr val="tx1"/>
            </a:solidFill>
          </a:endParaRPr>
        </a:p>
      </dsp:txBody>
      <dsp:txXfrm>
        <a:off x="433527" y="284762"/>
        <a:ext cx="8444879" cy="569309"/>
      </dsp:txXfrm>
    </dsp:sp>
    <dsp:sp modelId="{7203667F-1575-4ADC-A5BD-25CBF6D67614}">
      <dsp:nvSpPr>
        <dsp:cNvPr id="0" name=""/>
        <dsp:cNvSpPr/>
      </dsp:nvSpPr>
      <dsp:spPr>
        <a:xfrm>
          <a:off x="77708" y="213599"/>
          <a:ext cx="711636" cy="71163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E7E911-9760-447C-A0BB-60C4D813E6BB}">
      <dsp:nvSpPr>
        <dsp:cNvPr id="0" name=""/>
        <dsp:cNvSpPr/>
      </dsp:nvSpPr>
      <dsp:spPr>
        <a:xfrm>
          <a:off x="901823" y="1138618"/>
          <a:ext cx="7976584" cy="569309"/>
        </a:xfrm>
        <a:prstGeom prst="rect">
          <a:avLst/>
        </a:prstGeom>
        <a:solidFill>
          <a:schemeClr val="accent2">
            <a:shade val="80000"/>
            <a:hueOff val="-96283"/>
            <a:satOff val="2033"/>
            <a:lumOff val="541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1889" tIns="68580" rIns="68580" bIns="68580" numCol="1" spcCol="1270" anchor="ctr" anchorCtr="0">
          <a:noAutofit/>
        </a:bodyPr>
        <a:lstStyle/>
        <a:p>
          <a:pPr lvl="0" algn="l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b="1" kern="1200" dirty="0" smtClean="0">
              <a:solidFill>
                <a:schemeClr val="tx1"/>
              </a:solidFill>
            </a:rPr>
            <a:t>методы выяснения целей, ожиданий, опасений</a:t>
          </a:r>
          <a:endParaRPr lang="ru-RU" sz="2700" b="1" kern="1200" dirty="0">
            <a:solidFill>
              <a:schemeClr val="tx1"/>
            </a:solidFill>
          </a:endParaRPr>
        </a:p>
      </dsp:txBody>
      <dsp:txXfrm>
        <a:off x="901823" y="1138618"/>
        <a:ext cx="7976584" cy="569309"/>
      </dsp:txXfrm>
    </dsp:sp>
    <dsp:sp modelId="{17062D61-CBA7-4D07-9941-C3C021710195}">
      <dsp:nvSpPr>
        <dsp:cNvPr id="0" name=""/>
        <dsp:cNvSpPr/>
      </dsp:nvSpPr>
      <dsp:spPr>
        <a:xfrm>
          <a:off x="546004" y="1067454"/>
          <a:ext cx="711636" cy="71163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-96283"/>
              <a:satOff val="2033"/>
              <a:lumOff val="541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F110C36-11C3-4840-8F41-7CA0D2474F00}">
      <dsp:nvSpPr>
        <dsp:cNvPr id="0" name=""/>
        <dsp:cNvSpPr/>
      </dsp:nvSpPr>
      <dsp:spPr>
        <a:xfrm>
          <a:off x="1115962" y="1992474"/>
          <a:ext cx="7762444" cy="569309"/>
        </a:xfrm>
        <a:prstGeom prst="rect">
          <a:avLst/>
        </a:prstGeom>
        <a:solidFill>
          <a:schemeClr val="accent2">
            <a:shade val="80000"/>
            <a:hueOff val="-192566"/>
            <a:satOff val="4066"/>
            <a:lumOff val="1083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1889" tIns="68580" rIns="68580" bIns="68580" numCol="1" spcCol="1270" anchor="ctr" anchorCtr="0">
          <a:noAutofit/>
        </a:bodyPr>
        <a:lstStyle/>
        <a:p>
          <a:pPr lvl="0" algn="l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b="1" kern="1200" dirty="0" smtClean="0">
              <a:solidFill>
                <a:schemeClr val="tx1"/>
              </a:solidFill>
            </a:rPr>
            <a:t>методы презентации учебного материала</a:t>
          </a:r>
          <a:endParaRPr lang="ru-RU" sz="2700" b="1" kern="1200" dirty="0">
            <a:solidFill>
              <a:schemeClr val="tx1"/>
            </a:solidFill>
          </a:endParaRPr>
        </a:p>
      </dsp:txBody>
      <dsp:txXfrm>
        <a:off x="1115962" y="1992474"/>
        <a:ext cx="7762444" cy="569309"/>
      </dsp:txXfrm>
    </dsp:sp>
    <dsp:sp modelId="{61465779-11CB-4491-A5A6-B650C2B8E09E}">
      <dsp:nvSpPr>
        <dsp:cNvPr id="0" name=""/>
        <dsp:cNvSpPr/>
      </dsp:nvSpPr>
      <dsp:spPr>
        <a:xfrm>
          <a:off x="760144" y="1921310"/>
          <a:ext cx="711636" cy="71163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-192566"/>
              <a:satOff val="4066"/>
              <a:lumOff val="1083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9236B0A-2408-4C8D-B5D4-A19D63F07F2C}">
      <dsp:nvSpPr>
        <dsp:cNvPr id="0" name=""/>
        <dsp:cNvSpPr/>
      </dsp:nvSpPr>
      <dsp:spPr>
        <a:xfrm>
          <a:off x="1115962" y="2845789"/>
          <a:ext cx="7762444" cy="569309"/>
        </a:xfrm>
        <a:prstGeom prst="rect">
          <a:avLst/>
        </a:prstGeom>
        <a:solidFill>
          <a:schemeClr val="accent2">
            <a:shade val="80000"/>
            <a:hueOff val="-288849"/>
            <a:satOff val="6100"/>
            <a:lumOff val="1624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1889" tIns="68580" rIns="68580" bIns="68580" numCol="1" spcCol="1270" anchor="ctr" anchorCtr="0">
          <a:noAutofit/>
        </a:bodyPr>
        <a:lstStyle/>
        <a:p>
          <a:pPr lvl="0" algn="l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b="1" kern="1200" dirty="0" smtClean="0">
              <a:solidFill>
                <a:schemeClr val="tx1"/>
              </a:solidFill>
            </a:rPr>
            <a:t>методы организации самостоятельной работы</a:t>
          </a:r>
          <a:endParaRPr lang="ru-RU" sz="2700" b="1" kern="1200" dirty="0">
            <a:solidFill>
              <a:schemeClr val="tx1"/>
            </a:solidFill>
          </a:endParaRPr>
        </a:p>
      </dsp:txBody>
      <dsp:txXfrm>
        <a:off x="1115962" y="2845789"/>
        <a:ext cx="7762444" cy="569309"/>
      </dsp:txXfrm>
    </dsp:sp>
    <dsp:sp modelId="{F2DD7E7D-E019-4B24-8F66-620B5A19E8D9}">
      <dsp:nvSpPr>
        <dsp:cNvPr id="0" name=""/>
        <dsp:cNvSpPr/>
      </dsp:nvSpPr>
      <dsp:spPr>
        <a:xfrm>
          <a:off x="760144" y="2774625"/>
          <a:ext cx="711636" cy="71163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-288849"/>
              <a:satOff val="6100"/>
              <a:lumOff val="1624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C5EAE50-41FA-440E-96F2-6EB083784C43}">
      <dsp:nvSpPr>
        <dsp:cNvPr id="0" name=""/>
        <dsp:cNvSpPr/>
      </dsp:nvSpPr>
      <dsp:spPr>
        <a:xfrm>
          <a:off x="901823" y="3699645"/>
          <a:ext cx="7976584" cy="569309"/>
        </a:xfrm>
        <a:prstGeom prst="rect">
          <a:avLst/>
        </a:prstGeom>
        <a:solidFill>
          <a:schemeClr val="accent2">
            <a:shade val="80000"/>
            <a:hueOff val="-385132"/>
            <a:satOff val="8133"/>
            <a:lumOff val="216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1889" tIns="68580" rIns="68580" bIns="68580" numCol="1" spcCol="1270" anchor="ctr" anchorCtr="0">
          <a:noAutofit/>
        </a:bodyPr>
        <a:lstStyle/>
        <a:p>
          <a:pPr lvl="0" algn="l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b="1" kern="1200" dirty="0" smtClean="0">
              <a:solidFill>
                <a:schemeClr val="tx1"/>
              </a:solidFill>
            </a:rPr>
            <a:t>методы подведения итогов, рефлексия</a:t>
          </a:r>
          <a:endParaRPr lang="ru-RU" sz="2700" b="1" kern="1200" dirty="0">
            <a:solidFill>
              <a:schemeClr val="tx1"/>
            </a:solidFill>
          </a:endParaRPr>
        </a:p>
      </dsp:txBody>
      <dsp:txXfrm>
        <a:off x="901823" y="3699645"/>
        <a:ext cx="7976584" cy="569309"/>
      </dsp:txXfrm>
    </dsp:sp>
    <dsp:sp modelId="{B1D601D9-445A-40DC-8FB6-E66183089FFB}">
      <dsp:nvSpPr>
        <dsp:cNvPr id="0" name=""/>
        <dsp:cNvSpPr/>
      </dsp:nvSpPr>
      <dsp:spPr>
        <a:xfrm>
          <a:off x="546004" y="3628481"/>
          <a:ext cx="711636" cy="71163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-385132"/>
              <a:satOff val="8133"/>
              <a:lumOff val="216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4947583-14BE-4163-AA54-E4C8AE1AB3A7}">
      <dsp:nvSpPr>
        <dsp:cNvPr id="0" name=""/>
        <dsp:cNvSpPr/>
      </dsp:nvSpPr>
      <dsp:spPr>
        <a:xfrm>
          <a:off x="433527" y="4553500"/>
          <a:ext cx="8444879" cy="569309"/>
        </a:xfrm>
        <a:prstGeom prst="rect">
          <a:avLst/>
        </a:prstGeom>
        <a:solidFill>
          <a:schemeClr val="accent2">
            <a:shade val="80000"/>
            <a:hueOff val="-481415"/>
            <a:satOff val="10166"/>
            <a:lumOff val="2708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1889" tIns="68580" rIns="68580" bIns="68580" numCol="1" spcCol="1270" anchor="ctr" anchorCtr="0">
          <a:noAutofit/>
        </a:bodyPr>
        <a:lstStyle/>
        <a:p>
          <a:pPr lvl="0" algn="l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b="1" kern="1200" dirty="0" smtClean="0">
              <a:solidFill>
                <a:schemeClr val="tx1"/>
              </a:solidFill>
            </a:rPr>
            <a:t>методы релаксации</a:t>
          </a:r>
          <a:endParaRPr lang="ru-RU" sz="2700" b="1" kern="1200" dirty="0">
            <a:solidFill>
              <a:schemeClr val="tx1"/>
            </a:solidFill>
          </a:endParaRPr>
        </a:p>
      </dsp:txBody>
      <dsp:txXfrm>
        <a:off x="433527" y="4553500"/>
        <a:ext cx="8444879" cy="569309"/>
      </dsp:txXfrm>
    </dsp:sp>
    <dsp:sp modelId="{992AE4B6-16C4-496F-BDFD-7264CF0F259D}">
      <dsp:nvSpPr>
        <dsp:cNvPr id="0" name=""/>
        <dsp:cNvSpPr/>
      </dsp:nvSpPr>
      <dsp:spPr>
        <a:xfrm>
          <a:off x="77708" y="4482337"/>
          <a:ext cx="711636" cy="71163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-481415"/>
              <a:satOff val="10166"/>
              <a:lumOff val="2708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23D725-1500-4D58-A572-32A3A038CDD3}">
      <dsp:nvSpPr>
        <dsp:cNvPr id="0" name=""/>
        <dsp:cNvSpPr/>
      </dsp:nvSpPr>
      <dsp:spPr>
        <a:xfrm>
          <a:off x="114581" y="643560"/>
          <a:ext cx="2652471" cy="828897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61440" tIns="80010" rIns="80010" bIns="80010" numCol="1" spcCol="1270" anchor="ctr" anchorCtr="0">
          <a:noAutofit/>
        </a:bodyPr>
        <a:lstStyle/>
        <a:p>
          <a:pPr lvl="0" algn="l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1" kern="1200" dirty="0" smtClean="0"/>
            <a:t>«Здороваемся глазами»</a:t>
          </a:r>
          <a:endParaRPr lang="ru-RU" sz="2100" kern="1200" dirty="0"/>
        </a:p>
      </dsp:txBody>
      <dsp:txXfrm>
        <a:off x="114581" y="643560"/>
        <a:ext cx="2652471" cy="828897"/>
      </dsp:txXfrm>
    </dsp:sp>
    <dsp:sp modelId="{7401D63A-0D4F-4CFA-9D43-33E4933711D9}">
      <dsp:nvSpPr>
        <dsp:cNvPr id="0" name=""/>
        <dsp:cNvSpPr/>
      </dsp:nvSpPr>
      <dsp:spPr>
        <a:xfrm>
          <a:off x="4061" y="523830"/>
          <a:ext cx="580228" cy="870342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28758F2-AC95-41AC-B96E-722E09891B27}">
      <dsp:nvSpPr>
        <dsp:cNvPr id="0" name=""/>
        <dsp:cNvSpPr/>
      </dsp:nvSpPr>
      <dsp:spPr>
        <a:xfrm>
          <a:off x="3009361" y="643560"/>
          <a:ext cx="2652471" cy="828897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61440" tIns="80010" rIns="80010" bIns="80010" numCol="1" spcCol="1270" anchor="ctr" anchorCtr="0">
          <a:noAutofit/>
        </a:bodyPr>
        <a:lstStyle/>
        <a:p>
          <a:pPr lvl="0" algn="l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1" kern="1200" dirty="0" smtClean="0"/>
            <a:t>«</a:t>
          </a:r>
          <a:r>
            <a:rPr lang="ru-RU" sz="2100" b="1" kern="1200" smtClean="0"/>
            <a:t>Улыбнемся друг </a:t>
          </a:r>
          <a:r>
            <a:rPr lang="ru-RU" sz="2100" b="1" kern="1200" dirty="0" smtClean="0"/>
            <a:t>другу»</a:t>
          </a:r>
          <a:endParaRPr lang="ru-RU" sz="2100" kern="1200" dirty="0"/>
        </a:p>
      </dsp:txBody>
      <dsp:txXfrm>
        <a:off x="3009361" y="643560"/>
        <a:ext cx="2652471" cy="828897"/>
      </dsp:txXfrm>
    </dsp:sp>
    <dsp:sp modelId="{C19955B7-2B46-44FB-95CD-90B194221446}">
      <dsp:nvSpPr>
        <dsp:cNvPr id="0" name=""/>
        <dsp:cNvSpPr/>
      </dsp:nvSpPr>
      <dsp:spPr>
        <a:xfrm>
          <a:off x="2898842" y="523830"/>
          <a:ext cx="580228" cy="870342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5AB4E5A-064F-4D57-9FEF-6001D0A91D62}">
      <dsp:nvSpPr>
        <dsp:cNvPr id="0" name=""/>
        <dsp:cNvSpPr/>
      </dsp:nvSpPr>
      <dsp:spPr>
        <a:xfrm>
          <a:off x="5904142" y="643560"/>
          <a:ext cx="2652471" cy="828897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61440" tIns="80010" rIns="80010" bIns="80010" numCol="1" spcCol="1270" anchor="ctr" anchorCtr="0">
          <a:noAutofit/>
        </a:bodyPr>
        <a:lstStyle/>
        <a:p>
          <a:pPr lvl="0" algn="l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1" kern="1200" dirty="0" smtClean="0"/>
            <a:t>«Приветствие»</a:t>
          </a:r>
          <a:endParaRPr lang="ru-RU" sz="2100" kern="1200" dirty="0"/>
        </a:p>
      </dsp:txBody>
      <dsp:txXfrm>
        <a:off x="5904142" y="643560"/>
        <a:ext cx="2652471" cy="828897"/>
      </dsp:txXfrm>
    </dsp:sp>
    <dsp:sp modelId="{FF98996F-9776-4601-BC03-DDBF7CC6334B}">
      <dsp:nvSpPr>
        <dsp:cNvPr id="0" name=""/>
        <dsp:cNvSpPr/>
      </dsp:nvSpPr>
      <dsp:spPr>
        <a:xfrm>
          <a:off x="5793622" y="523830"/>
          <a:ext cx="580228" cy="870342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1E3388D-6320-447E-845E-B68473834657}">
      <dsp:nvSpPr>
        <dsp:cNvPr id="0" name=""/>
        <dsp:cNvSpPr/>
      </dsp:nvSpPr>
      <dsp:spPr>
        <a:xfrm>
          <a:off x="114581" y="1687050"/>
          <a:ext cx="2652471" cy="828897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61440" tIns="80010" rIns="80010" bIns="80010" numCol="1" spcCol="1270" anchor="ctr" anchorCtr="0">
          <a:noAutofit/>
        </a:bodyPr>
        <a:lstStyle/>
        <a:p>
          <a:pPr lvl="0" algn="l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1" kern="1200" dirty="0" smtClean="0"/>
            <a:t>«Самолётик пожеланий»</a:t>
          </a:r>
          <a:endParaRPr lang="ru-RU" sz="2100" kern="1200" dirty="0"/>
        </a:p>
      </dsp:txBody>
      <dsp:txXfrm>
        <a:off x="114581" y="1687050"/>
        <a:ext cx="2652471" cy="828897"/>
      </dsp:txXfrm>
    </dsp:sp>
    <dsp:sp modelId="{CDCA008E-E11F-4829-A5D4-71F442CBECFE}">
      <dsp:nvSpPr>
        <dsp:cNvPr id="0" name=""/>
        <dsp:cNvSpPr/>
      </dsp:nvSpPr>
      <dsp:spPr>
        <a:xfrm>
          <a:off x="4061" y="1567320"/>
          <a:ext cx="580228" cy="870342"/>
        </a:xfrm>
        <a:prstGeom prst="rect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171037A-1F81-4B80-9394-4F918652F246}">
      <dsp:nvSpPr>
        <dsp:cNvPr id="0" name=""/>
        <dsp:cNvSpPr/>
      </dsp:nvSpPr>
      <dsp:spPr>
        <a:xfrm>
          <a:off x="3009361" y="1687050"/>
          <a:ext cx="2652471" cy="828897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61440" tIns="80010" rIns="80010" bIns="80010" numCol="1" spcCol="1270" anchor="ctr" anchorCtr="0">
          <a:noAutofit/>
        </a:bodyPr>
        <a:lstStyle/>
        <a:p>
          <a:pPr lvl="0" algn="l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1" kern="1200" dirty="0" smtClean="0"/>
            <a:t>«Дерево Дружбы»</a:t>
          </a:r>
          <a:endParaRPr lang="ru-RU" sz="2100" kern="1200" dirty="0"/>
        </a:p>
      </dsp:txBody>
      <dsp:txXfrm>
        <a:off x="3009361" y="1687050"/>
        <a:ext cx="2652471" cy="828897"/>
      </dsp:txXfrm>
    </dsp:sp>
    <dsp:sp modelId="{1186A683-7443-4E14-AECA-657AB9747860}">
      <dsp:nvSpPr>
        <dsp:cNvPr id="0" name=""/>
        <dsp:cNvSpPr/>
      </dsp:nvSpPr>
      <dsp:spPr>
        <a:xfrm>
          <a:off x="2898842" y="1567320"/>
          <a:ext cx="580228" cy="870342"/>
        </a:xfrm>
        <a:prstGeom prst="rect">
          <a:avLst/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EDE6B61-D1EB-4482-AB48-FCF0BC2C10DA}">
      <dsp:nvSpPr>
        <dsp:cNvPr id="0" name=""/>
        <dsp:cNvSpPr/>
      </dsp:nvSpPr>
      <dsp:spPr>
        <a:xfrm>
          <a:off x="5904142" y="1687050"/>
          <a:ext cx="2652471" cy="828897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61440" tIns="80010" rIns="80010" bIns="80010" numCol="1" spcCol="1270" anchor="ctr" anchorCtr="0">
          <a:noAutofit/>
        </a:bodyPr>
        <a:lstStyle/>
        <a:p>
          <a:pPr lvl="0" algn="l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1" kern="1200" dirty="0" smtClean="0"/>
            <a:t>Игра «Скажем «Здравствуйте!»</a:t>
          </a:r>
          <a:endParaRPr lang="ru-RU" sz="2100" kern="1200" dirty="0"/>
        </a:p>
      </dsp:txBody>
      <dsp:txXfrm>
        <a:off x="5904142" y="1687050"/>
        <a:ext cx="2652471" cy="828897"/>
      </dsp:txXfrm>
    </dsp:sp>
    <dsp:sp modelId="{96C666D2-B46A-41BC-A0BB-67E030A5E54A}">
      <dsp:nvSpPr>
        <dsp:cNvPr id="0" name=""/>
        <dsp:cNvSpPr/>
      </dsp:nvSpPr>
      <dsp:spPr>
        <a:xfrm>
          <a:off x="5793622" y="1567320"/>
          <a:ext cx="580228" cy="870342"/>
        </a:xfrm>
        <a:prstGeom prst="rect">
          <a:avLst/>
        </a:prstGeom>
        <a:blipFill rotWithShape="1">
          <a:blip xmlns:r="http://schemas.openxmlformats.org/officeDocument/2006/relationships" r:embed="rId6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9259849-0A5A-4A14-B0F2-62DAFAB58A33}">
      <dsp:nvSpPr>
        <dsp:cNvPr id="0" name=""/>
        <dsp:cNvSpPr/>
      </dsp:nvSpPr>
      <dsp:spPr>
        <a:xfrm>
          <a:off x="3009361" y="2730539"/>
          <a:ext cx="2652471" cy="828897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61440" tIns="80010" rIns="80010" bIns="80010" numCol="1" spcCol="1270" anchor="ctr" anchorCtr="0">
          <a:noAutofit/>
        </a:bodyPr>
        <a:lstStyle/>
        <a:p>
          <a:pPr lvl="0" algn="l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1" kern="1200" dirty="0" smtClean="0"/>
            <a:t>«Поздороваемся локтями»</a:t>
          </a:r>
          <a:endParaRPr lang="ru-RU" sz="2100" kern="1200" dirty="0"/>
        </a:p>
      </dsp:txBody>
      <dsp:txXfrm>
        <a:off x="3009361" y="2730539"/>
        <a:ext cx="2652471" cy="828897"/>
      </dsp:txXfrm>
    </dsp:sp>
    <dsp:sp modelId="{5DF8ADF7-01AC-47E2-BF11-4C356DAD2796}">
      <dsp:nvSpPr>
        <dsp:cNvPr id="0" name=""/>
        <dsp:cNvSpPr/>
      </dsp:nvSpPr>
      <dsp:spPr>
        <a:xfrm>
          <a:off x="2898842" y="2610810"/>
          <a:ext cx="580228" cy="870342"/>
        </a:xfrm>
        <a:prstGeom prst="rect">
          <a:avLst/>
        </a:prstGeom>
        <a:blipFill rotWithShape="1">
          <a:blip xmlns:r="http://schemas.openxmlformats.org/officeDocument/2006/relationships" r:embed="rId7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List7#1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2DD1C9-4BB6-422A-8F34-C157EA500BD9}" type="datetimeFigureOut">
              <a:rPr lang="en-US" smtClean="0"/>
              <a:pPr/>
              <a:t>6/2/2025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A997E4-EE34-411C-9FF1-22B934EF53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4113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6/2/2025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845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6/2/2025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725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6/2/2025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581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6/2/2025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094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6/2/2025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467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6/2/2025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750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6/2/2025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137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6/2/2025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867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6/2/2025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246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6/2/2025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897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6/2/2025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639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4" r="583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135467" y="133084"/>
            <a:ext cx="8873066" cy="6588394"/>
          </a:xfrm>
          <a:prstGeom prst="rect">
            <a:avLst/>
          </a:prstGeom>
          <a:solidFill>
            <a:schemeClr val="bg1">
              <a:alpha val="74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270000"/>
            <a:ext cx="7886699" cy="4906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BD9794-A4CC-42D0-9A65-24C6B9EF4076}" type="datetimeFigureOut">
              <a:rPr lang="en-US" smtClean="0"/>
              <a:pPr/>
              <a:t>6/2/2025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133084"/>
            <a:ext cx="7886699" cy="10472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3321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11" Type="http://schemas.openxmlformats.org/officeDocument/2006/relationships/image" Target="../media/image53.jpeg"/><Relationship Id="rId5" Type="http://schemas.openxmlformats.org/officeDocument/2006/relationships/image" Target="../media/image47.jpeg"/><Relationship Id="rId10" Type="http://schemas.openxmlformats.org/officeDocument/2006/relationships/image" Target="../media/image52.jpeg"/><Relationship Id="rId4" Type="http://schemas.openxmlformats.org/officeDocument/2006/relationships/image" Target="../media/image46.jpeg"/><Relationship Id="rId9" Type="http://schemas.openxmlformats.org/officeDocument/2006/relationships/image" Target="../media/image51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55.jpeg"/><Relationship Id="rId7" Type="http://schemas.openxmlformats.org/officeDocument/2006/relationships/image" Target="../media/image59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10" Type="http://schemas.openxmlformats.org/officeDocument/2006/relationships/image" Target="../media/image62.jpeg"/><Relationship Id="rId4" Type="http://schemas.openxmlformats.org/officeDocument/2006/relationships/image" Target="../media/image56.jpeg"/><Relationship Id="rId9" Type="http://schemas.openxmlformats.org/officeDocument/2006/relationships/image" Target="../media/image61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image" Target="../media/image64.jpeg"/><Relationship Id="rId7" Type="http://schemas.openxmlformats.org/officeDocument/2006/relationships/image" Target="../media/image68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eg"/><Relationship Id="rId11" Type="http://schemas.openxmlformats.org/officeDocument/2006/relationships/image" Target="../media/image72.jpeg"/><Relationship Id="rId5" Type="http://schemas.openxmlformats.org/officeDocument/2006/relationships/image" Target="../media/image66.jpeg"/><Relationship Id="rId10" Type="http://schemas.openxmlformats.org/officeDocument/2006/relationships/image" Target="../media/image71.jpeg"/><Relationship Id="rId4" Type="http://schemas.openxmlformats.org/officeDocument/2006/relationships/image" Target="../media/image65.jpeg"/><Relationship Id="rId9" Type="http://schemas.openxmlformats.org/officeDocument/2006/relationships/image" Target="../media/image7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7" Type="http://schemas.openxmlformats.org/officeDocument/2006/relationships/image" Target="../media/image78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4" r="583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1180218" y="393384"/>
            <a:ext cx="6103090" cy="221158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Активные методы обучения – как средство повышения познавательной деятельности младшего школьника в условиях реализации ФГОС.</a:t>
            </a:r>
            <a:endParaRPr lang="en-US" sz="3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n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72000" y="4394423"/>
            <a:ext cx="4453248" cy="221599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300" b="1" dirty="0" smtClean="0">
                <a:cs typeface="Aharoni" panose="02010803020104030203" pitchFamily="2" charset="-79"/>
              </a:rPr>
              <a:t>Балабина Людмила Николаевна</a:t>
            </a:r>
            <a:endParaRPr lang="ru-RU" sz="2300" b="1" dirty="0">
              <a:cs typeface="Aharoni" panose="02010803020104030203" pitchFamily="2" charset="-79"/>
            </a:endParaRPr>
          </a:p>
          <a:p>
            <a:r>
              <a:rPr lang="ru-RU" sz="2300" b="1" dirty="0">
                <a:cs typeface="Aharoni" panose="02010803020104030203" pitchFamily="2" charset="-79"/>
              </a:rPr>
              <a:t>учитель </a:t>
            </a:r>
            <a:r>
              <a:rPr lang="ru-RU" sz="2300" b="1" dirty="0" smtClean="0">
                <a:cs typeface="Aharoni" panose="02010803020104030203" pitchFamily="2" charset="-79"/>
              </a:rPr>
              <a:t>начальных </a:t>
            </a:r>
            <a:r>
              <a:rPr lang="ru-RU" sz="2300" b="1" dirty="0" smtClean="0">
                <a:cs typeface="Aharoni" panose="02010803020104030203" pitchFamily="2" charset="-79"/>
              </a:rPr>
              <a:t>классов</a:t>
            </a:r>
          </a:p>
          <a:p>
            <a:r>
              <a:rPr lang="ru-RU" sz="2300" b="1" dirty="0">
                <a:cs typeface="Aharoni" panose="02010803020104030203" pitchFamily="2" charset="-79"/>
              </a:rPr>
              <a:t>в</a:t>
            </a:r>
            <a:r>
              <a:rPr lang="ru-RU" sz="2300" b="1" dirty="0" smtClean="0">
                <a:cs typeface="Aharoni" panose="02010803020104030203" pitchFamily="2" charset="-79"/>
              </a:rPr>
              <a:t>ысшей категории</a:t>
            </a:r>
            <a:endParaRPr lang="ru-RU" sz="2300" b="1" dirty="0">
              <a:cs typeface="Aharoni" panose="02010803020104030203" pitchFamily="2" charset="-79"/>
            </a:endParaRPr>
          </a:p>
          <a:p>
            <a:r>
              <a:rPr lang="ru-RU" sz="2300" b="1" dirty="0">
                <a:cs typeface="Aharoni" panose="02010803020104030203" pitchFamily="2" charset="-79"/>
              </a:rPr>
              <a:t>МБОУ </a:t>
            </a:r>
            <a:r>
              <a:rPr lang="ru-RU" sz="2300" b="1" dirty="0" err="1" smtClean="0">
                <a:cs typeface="Aharoni" panose="02010803020104030203" pitchFamily="2" charset="-79"/>
              </a:rPr>
              <a:t>Большеремонтненская</a:t>
            </a:r>
            <a:r>
              <a:rPr lang="ru-RU" sz="2300" b="1" dirty="0" smtClean="0">
                <a:cs typeface="Aharoni" panose="02010803020104030203" pitchFamily="2" charset="-79"/>
              </a:rPr>
              <a:t> СШ</a:t>
            </a:r>
            <a:endParaRPr lang="ru-RU" sz="2300" b="1" dirty="0">
              <a:cs typeface="Aharoni" panose="02010803020104030203" pitchFamily="2" charset="-79"/>
            </a:endParaRPr>
          </a:p>
          <a:p>
            <a:r>
              <a:rPr lang="ru-RU" sz="2300" b="1" dirty="0" err="1">
                <a:cs typeface="Aharoni" panose="02010803020104030203" pitchFamily="2" charset="-79"/>
              </a:rPr>
              <a:t>Ремонтненский</a:t>
            </a:r>
            <a:r>
              <a:rPr lang="ru-RU" sz="2300" b="1" dirty="0">
                <a:cs typeface="Aharoni" panose="02010803020104030203" pitchFamily="2" charset="-79"/>
              </a:rPr>
              <a:t> </a:t>
            </a:r>
            <a:r>
              <a:rPr lang="ru-RU" sz="2300" b="1" dirty="0" smtClean="0">
                <a:cs typeface="Aharoni" panose="02010803020104030203" pitchFamily="2" charset="-79"/>
              </a:rPr>
              <a:t>район</a:t>
            </a:r>
          </a:p>
          <a:p>
            <a:r>
              <a:rPr lang="ru-RU" sz="2300" b="1" dirty="0" smtClean="0">
                <a:cs typeface="Aharoni" panose="02010803020104030203" pitchFamily="2" charset="-79"/>
              </a:rPr>
              <a:t>Ростовская область</a:t>
            </a:r>
            <a:endParaRPr lang="ru-RU" sz="2300" b="1" dirty="0"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480652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3426" y="133084"/>
            <a:ext cx="8891752" cy="1047221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Методы выяснения целей, ожиданий и опасений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20716" y="1277008"/>
            <a:ext cx="8781393" cy="1303941"/>
          </a:xfrm>
        </p:spPr>
        <p:txBody>
          <a:bodyPr/>
          <a:lstStyle/>
          <a:p>
            <a:pPr marL="0" indent="0" algn="ctr">
              <a:buNone/>
            </a:pPr>
            <a:r>
              <a:rPr lang="ru-RU" sz="3200" b="1" u="sng" dirty="0" smtClean="0">
                <a:solidFill>
                  <a:srgbClr val="C00000"/>
                </a:solidFill>
              </a:rPr>
              <a:t>Цель:</a:t>
            </a:r>
            <a:r>
              <a:rPr lang="ru-RU" sz="3200" b="1" dirty="0" smtClean="0">
                <a:solidFill>
                  <a:srgbClr val="C00000"/>
                </a:solidFill>
              </a:rPr>
              <a:t> </a:t>
            </a:r>
            <a:r>
              <a:rPr lang="ru-RU" b="1" dirty="0" smtClean="0"/>
              <a:t>выяснение </a:t>
            </a:r>
            <a:r>
              <a:rPr lang="ru-RU" b="1" dirty="0"/>
              <a:t>ожиданий и опасений, постановка целей обучения.</a:t>
            </a: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2332263048"/>
              </p:ext>
            </p:extLst>
          </p:nvPr>
        </p:nvGraphicFramePr>
        <p:xfrm>
          <a:off x="0" y="2175641"/>
          <a:ext cx="9143999" cy="46823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91825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7480" y="-71874"/>
            <a:ext cx="7886699" cy="1047221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Метод «Что </a:t>
            </a:r>
            <a:r>
              <a:rPr lang="ru-RU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у меня на </a:t>
            </a:r>
            <a:r>
              <a:rPr lang="ru-RU" sz="4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сердце?»</a:t>
            </a:r>
            <a:endParaRPr lang="ru-RU" sz="4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4098" name="Picture 2" descr="C:\Users\Алина\Desktop\Мама учитель  года\фото\выяснение целй\что у меня на сердце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828" y="923158"/>
            <a:ext cx="6862087" cy="5146566"/>
          </a:xfrm>
          <a:prstGeom prst="roundRect">
            <a:avLst>
              <a:gd name="adj" fmla="val 13357"/>
            </a:avLst>
          </a:prstGeom>
          <a:solidFill>
            <a:srgbClr val="FFFFFF"/>
          </a:solidFill>
          <a:ln w="762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476869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-87640"/>
            <a:ext cx="7886699" cy="1047221"/>
          </a:xfrm>
        </p:spPr>
        <p:txBody>
          <a:bodyPr>
            <a:normAutofit/>
          </a:bodyPr>
          <a:lstStyle/>
          <a:p>
            <a:pPr algn="ctr"/>
            <a:r>
              <a:rPr lang="ru-RU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sz="4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Метод </a:t>
            </a:r>
            <a:r>
              <a:rPr lang="ru-RU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«Поляна </a:t>
            </a:r>
            <a:r>
              <a:rPr lang="ru-RU" sz="4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снежинок»</a:t>
            </a:r>
            <a:endParaRPr lang="ru-RU" sz="4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5122" name="Picture 2" descr="C:\Users\Алина\Desktop\Мама учитель  года\фото еще\снежинки выяснение целей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1" y="980282"/>
            <a:ext cx="7488620" cy="5616465"/>
          </a:xfrm>
          <a:prstGeom prst="snip2DiagRect">
            <a:avLst>
              <a:gd name="adj1" fmla="val 21205"/>
              <a:gd name="adj2" fmla="val 21486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367770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5315" y="133084"/>
            <a:ext cx="8623737" cy="1047221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Методы презентации учебного материала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9192" y="1222703"/>
            <a:ext cx="8844455" cy="1644650"/>
          </a:xfrm>
        </p:spPr>
        <p:txBody>
          <a:bodyPr/>
          <a:lstStyle/>
          <a:p>
            <a:pPr marL="0" indent="0" algn="ctr">
              <a:buNone/>
            </a:pPr>
            <a:r>
              <a:rPr lang="ru-RU" sz="3200" b="1" u="sng" dirty="0">
                <a:solidFill>
                  <a:srgbClr val="C00000"/>
                </a:solidFill>
              </a:rPr>
              <a:t>Ц</a:t>
            </a:r>
            <a:r>
              <a:rPr lang="ru-RU" sz="3200" b="1" u="sng" dirty="0" smtClean="0">
                <a:solidFill>
                  <a:srgbClr val="C00000"/>
                </a:solidFill>
              </a:rPr>
              <a:t>ель</a:t>
            </a:r>
            <a:r>
              <a:rPr lang="ru-RU" sz="3200" b="1" u="sng" dirty="0">
                <a:solidFill>
                  <a:srgbClr val="C00000"/>
                </a:solidFill>
              </a:rPr>
              <a:t>:</a:t>
            </a:r>
            <a:r>
              <a:rPr lang="ru-RU" b="1" dirty="0"/>
              <a:t> представление нового материала, структурирование материала, оживление внимания обучающихся.</a:t>
            </a: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3190505644"/>
              </p:ext>
            </p:extLst>
          </p:nvPr>
        </p:nvGraphicFramePr>
        <p:xfrm>
          <a:off x="204953" y="2554014"/>
          <a:ext cx="8715763" cy="40675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53998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7480" y="-119172"/>
            <a:ext cx="7886699" cy="1047221"/>
          </a:xfrm>
        </p:spPr>
        <p:txBody>
          <a:bodyPr>
            <a:normAutofit/>
          </a:bodyPr>
          <a:lstStyle/>
          <a:p>
            <a:pPr algn="ctr"/>
            <a:r>
              <a:rPr lang="ru-RU" sz="4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Метод «Магазин»</a:t>
            </a:r>
            <a:endParaRPr lang="ru-RU" sz="4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6146" name="Picture 2" descr="C:\Users\Алина\Desktop\Мама учитель  года\фото\презентация учебного материала\магазин 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3293">
            <a:off x="5641245" y="945310"/>
            <a:ext cx="3095968" cy="41279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Алина\Desktop\Мама учитель  года\фото\презентация учебного материала\магазин 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57255">
            <a:off x="346844" y="939361"/>
            <a:ext cx="3178722" cy="42382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Алина\Desktop\Мама учитель  года\фото\презентация учебного материала\магазин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766" y="3767957"/>
            <a:ext cx="4698124" cy="31377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5219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6840" y="-71874"/>
            <a:ext cx="8560676" cy="1047221"/>
          </a:xfrm>
        </p:spPr>
        <p:txBody>
          <a:bodyPr>
            <a:noAutofit/>
          </a:bodyPr>
          <a:lstStyle/>
          <a:p>
            <a:pPr algn="ctr"/>
            <a:r>
              <a:rPr lang="ru-RU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М</a:t>
            </a:r>
            <a:r>
              <a:rPr lang="ru-RU" sz="4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етод </a:t>
            </a:r>
            <a:r>
              <a:rPr lang="ru-RU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«Составление кластера</a:t>
            </a:r>
            <a:r>
              <a:rPr lang="ru-RU" sz="4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»</a:t>
            </a:r>
            <a:endParaRPr lang="ru-RU" sz="4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7170" name="Picture 2" descr="C:\Users\Алина\Desktop\Мама учитель  года\фото еще\кластер выбери какую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165" y="1074874"/>
            <a:ext cx="7307281" cy="5480461"/>
          </a:xfrm>
          <a:prstGeom prst="round2DiagRect">
            <a:avLst>
              <a:gd name="adj1" fmla="val 19256"/>
              <a:gd name="adj2" fmla="val 0"/>
            </a:avLst>
          </a:prstGeom>
          <a:ln w="88900" cap="sq">
            <a:solidFill>
              <a:srgbClr val="FFC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9340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4958" y="-87640"/>
            <a:ext cx="8954814" cy="1047221"/>
          </a:xfrm>
        </p:spPr>
        <p:txBody>
          <a:bodyPr>
            <a:noAutofit/>
          </a:bodyPr>
          <a:lstStyle/>
          <a:p>
            <a:pPr algn="ctr"/>
            <a:r>
              <a:rPr lang="ru-RU" sz="4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Метод </a:t>
            </a:r>
            <a:r>
              <a:rPr lang="ru-RU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«Написание </a:t>
            </a:r>
            <a:r>
              <a:rPr lang="ru-RU" sz="4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синквейна</a:t>
            </a:r>
            <a:r>
              <a:rPr lang="ru-RU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»</a:t>
            </a:r>
          </a:p>
        </p:txBody>
      </p:sp>
      <p:pic>
        <p:nvPicPr>
          <p:cNvPr id="8194" name="Picture 2" descr="C:\Users\Алина\Desktop\Мама учитель  года\фото еще\синквейн выбери какую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3830" y="808074"/>
            <a:ext cx="4097089" cy="5747079"/>
          </a:xfrm>
          <a:prstGeom prst="round2DiagRect">
            <a:avLst/>
          </a:prstGeom>
          <a:ln>
            <a:solidFill>
              <a:srgbClr val="66FFFF"/>
            </a:solidFill>
          </a:ln>
          <a:effectLst>
            <a:outerShdw blurRad="107950" dist="12700" dir="5400000" algn="ctr">
              <a:srgbClr val="000000"/>
            </a:outerShdw>
            <a:softEdge rad="11250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944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6128" y="133084"/>
            <a:ext cx="8954814" cy="1047221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Методы организации самостоятельной работы над темой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08918" y="1301534"/>
            <a:ext cx="8515349" cy="1282700"/>
          </a:xfrm>
        </p:spPr>
        <p:txBody>
          <a:bodyPr/>
          <a:lstStyle/>
          <a:p>
            <a:pPr marL="0" indent="0" algn="ctr">
              <a:buNone/>
            </a:pPr>
            <a:r>
              <a:rPr lang="ru-RU" sz="3200" b="1" u="sng" dirty="0">
                <a:solidFill>
                  <a:srgbClr val="C00000"/>
                </a:solidFill>
              </a:rPr>
              <a:t>Цель:</a:t>
            </a:r>
            <a:r>
              <a:rPr lang="ru-RU" b="1" dirty="0"/>
              <a:t> систематизация имеющихся знаний, закрепление пройденного материала.</a:t>
            </a: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1446309337"/>
              </p:ext>
            </p:extLst>
          </p:nvPr>
        </p:nvGraphicFramePr>
        <p:xfrm>
          <a:off x="457200" y="2680138"/>
          <a:ext cx="8276897" cy="35314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17341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9185" y="-40342"/>
            <a:ext cx="8907517" cy="1047221"/>
          </a:xfrm>
        </p:spPr>
        <p:txBody>
          <a:bodyPr>
            <a:noAutofit/>
          </a:bodyPr>
          <a:lstStyle/>
          <a:p>
            <a:r>
              <a:rPr lang="ru-RU" sz="4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Метод </a:t>
            </a:r>
            <a:r>
              <a:rPr lang="ru-RU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«Творческая мастерская»</a:t>
            </a:r>
          </a:p>
        </p:txBody>
      </p:sp>
      <p:pic>
        <p:nvPicPr>
          <p:cNvPr id="9218" name="Picture 2" descr="C:\Users\Алина\Desktop\Мама учитель  года\фото\самостоятельной работы\творческая мастерская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043" y="972401"/>
            <a:ext cx="7614744" cy="5711058"/>
          </a:xfrm>
          <a:prstGeom prst="roundRect">
            <a:avLst>
              <a:gd name="adj" fmla="val 15804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5956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7656" y="133084"/>
            <a:ext cx="8844454" cy="1047221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Методы подведения итогов занятия, </a:t>
            </a:r>
            <a:r>
              <a:rPr lang="ru-RU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рефлексия</a:t>
            </a:r>
            <a:endParaRPr lang="ru-RU" sz="4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20721" y="1222703"/>
            <a:ext cx="8828688" cy="2044700"/>
          </a:xfrm>
        </p:spPr>
        <p:txBody>
          <a:bodyPr/>
          <a:lstStyle/>
          <a:p>
            <a:pPr marL="0" indent="0" algn="ctr">
              <a:buNone/>
            </a:pPr>
            <a:r>
              <a:rPr lang="ru-RU" sz="3200" b="1" u="sng" dirty="0">
                <a:solidFill>
                  <a:srgbClr val="C00000"/>
                </a:solidFill>
              </a:rPr>
              <a:t>Цель:</a:t>
            </a:r>
            <a:r>
              <a:rPr lang="ru-RU" b="1" dirty="0"/>
              <a:t> эффективно, грамотно, интересно подвести итог урока и завершить работу. Выяснить, что дети усвоили хорошо и на что обратить внимание.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68014" y="2506714"/>
            <a:ext cx="5533696" cy="54625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/>
          <a:lstStyle/>
          <a:p>
            <a:pPr lvl="0" algn="ctr" rtl="0"/>
            <a:r>
              <a:rPr lang="ru-RU" sz="2800" b="1" dirty="0" smtClean="0">
                <a:solidFill>
                  <a:sysClr val="windowText" lastClr="000000"/>
                </a:solidFill>
              </a:rPr>
              <a:t>«Солнышко и туча»</a:t>
            </a:r>
            <a:endParaRPr lang="ru-RU" sz="2800" b="1" dirty="0">
              <a:solidFill>
                <a:sysClr val="windowText" lastClr="00000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99088" y="3131796"/>
            <a:ext cx="5749101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dirty="0"/>
              <a:t>«Ромашка</a:t>
            </a:r>
            <a:r>
              <a:rPr lang="ru-RU" sz="2800" b="1" dirty="0" smtClean="0"/>
              <a:t>»</a:t>
            </a:r>
            <a:endParaRPr lang="ru-RU" sz="2800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1008991" y="3754216"/>
            <a:ext cx="5785946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ysClr val="windowText" lastClr="000000"/>
                </a:solidFill>
              </a:rPr>
              <a:t>Упражнение </a:t>
            </a:r>
            <a:r>
              <a:rPr lang="ru-RU" sz="2800" b="1" dirty="0">
                <a:solidFill>
                  <a:sysClr val="windowText" lastClr="000000"/>
                </a:solidFill>
              </a:rPr>
              <a:t>«Комплименты</a:t>
            </a:r>
            <a:r>
              <a:rPr lang="ru-RU" sz="2800" b="1" dirty="0" smtClean="0">
                <a:solidFill>
                  <a:sysClr val="windowText" lastClr="000000"/>
                </a:solidFill>
              </a:rPr>
              <a:t>»</a:t>
            </a:r>
            <a:endParaRPr lang="ru-RU" sz="2800" b="1" dirty="0">
              <a:solidFill>
                <a:sysClr val="windowText" lastClr="000000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560782" y="4362611"/>
            <a:ext cx="5738648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dirty="0"/>
              <a:t>«Итоговый круг</a:t>
            </a:r>
            <a:r>
              <a:rPr lang="ru-RU" sz="2800" b="1" dirty="0" smtClean="0"/>
              <a:t>»</a:t>
            </a:r>
            <a:endParaRPr lang="ru-RU" sz="2800" b="1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2112570" y="4988736"/>
            <a:ext cx="5628291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ysClr val="windowText" lastClr="000000"/>
                </a:solidFill>
              </a:rPr>
              <a:t>«Мудрый совет</a:t>
            </a:r>
            <a:r>
              <a:rPr lang="ru-RU" sz="2800" b="1" dirty="0" smtClean="0">
                <a:solidFill>
                  <a:sysClr val="windowText" lastClr="000000"/>
                </a:solidFill>
              </a:rPr>
              <a:t>»</a:t>
            </a:r>
            <a:endParaRPr lang="ru-RU" sz="2800" b="1" dirty="0">
              <a:solidFill>
                <a:sysClr val="windowText" lastClr="000000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310752" y="5612552"/>
            <a:ext cx="4871546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dirty="0"/>
              <a:t>«Парный выход</a:t>
            </a:r>
            <a:r>
              <a:rPr lang="ru-RU" sz="2800" b="1" dirty="0" smtClean="0"/>
              <a:t>»</a:t>
            </a:r>
            <a:endParaRPr lang="ru-RU" sz="2800" b="1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3773095" y="6263429"/>
            <a:ext cx="5087124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ysClr val="windowText" lastClr="000000"/>
                </a:solidFill>
              </a:rPr>
              <a:t>«Микрофон»</a:t>
            </a:r>
          </a:p>
        </p:txBody>
      </p:sp>
    </p:spTree>
    <p:extLst>
      <p:ext uri="{BB962C8B-B14F-4D97-AF65-F5344CB8AC3E}">
        <p14:creationId xmlns:p14="http://schemas.microsoft.com/office/powerpoint/2010/main" val="3959532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6701" y="228600"/>
            <a:ext cx="8401049" cy="4610100"/>
          </a:xfrm>
        </p:spPr>
        <p:txBody>
          <a:bodyPr>
            <a:normAutofit lnSpcReduction="1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ru-RU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haroni" panose="02010803020104030203" pitchFamily="2" charset="-79"/>
              </a:rPr>
              <a:t>«Методы, используемые в учебной деятельности, </a:t>
            </a:r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haroni" panose="02010803020104030203" pitchFamily="2" charset="-79"/>
              </a:rPr>
              <a:t>должны вызывать </a:t>
            </a:r>
            <a:r>
              <a:rPr lang="ru-RU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haroni" panose="02010803020104030203" pitchFamily="2" charset="-79"/>
              </a:rPr>
              <a:t>интерес у ребенка к </a:t>
            </a:r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haroni" panose="02010803020104030203" pitchFamily="2" charset="-79"/>
              </a:rPr>
              <a:t>познанию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haroni" panose="02010803020104030203" pitchFamily="2" charset="-79"/>
              </a:rPr>
              <a:t>окружающего мира,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haroni" panose="02010803020104030203" pitchFamily="2" charset="-79"/>
              </a:rPr>
              <a:t>а </a:t>
            </a:r>
            <a:r>
              <a:rPr lang="ru-RU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haroni" panose="02010803020104030203" pitchFamily="2" charset="-79"/>
              </a:rPr>
              <a:t>учебное </a:t>
            </a:r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haroni" panose="02010803020104030203" pitchFamily="2" charset="-79"/>
              </a:rPr>
              <a:t>заведение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haroni" panose="02010803020104030203" pitchFamily="2" charset="-79"/>
              </a:rPr>
              <a:t>стать </a:t>
            </a:r>
            <a:r>
              <a:rPr lang="ru-RU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haroni" panose="02010803020104030203" pitchFamily="2" charset="-79"/>
              </a:rPr>
              <a:t>школой радости. </a:t>
            </a:r>
            <a:endParaRPr lang="ru-RU" sz="40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cs typeface="Aharoni" panose="02010803020104030203" pitchFamily="2" charset="-79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haroni" panose="02010803020104030203" pitchFamily="2" charset="-79"/>
              </a:rPr>
              <a:t>Радости познания</a:t>
            </a:r>
            <a:r>
              <a:rPr lang="ru-RU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haroni" panose="02010803020104030203" pitchFamily="2" charset="-79"/>
              </a:rPr>
              <a:t>, </a:t>
            </a:r>
            <a:endParaRPr lang="ru-RU" sz="40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cs typeface="Aharoni" panose="02010803020104030203" pitchFamily="2" charset="-79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haroni" panose="02010803020104030203" pitchFamily="2" charset="-79"/>
              </a:rPr>
              <a:t>творчества</a:t>
            </a:r>
            <a:r>
              <a:rPr lang="ru-RU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haroni" panose="02010803020104030203" pitchFamily="2" charset="-79"/>
              </a:rPr>
              <a:t>, </a:t>
            </a:r>
            <a:endParaRPr lang="ru-RU" sz="40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cs typeface="Aharoni" panose="02010803020104030203" pitchFamily="2" charset="-79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haroni" panose="02010803020104030203" pitchFamily="2" charset="-79"/>
              </a:rPr>
              <a:t>общения</a:t>
            </a:r>
            <a:r>
              <a:rPr lang="ru-RU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haroni" panose="02010803020104030203" pitchFamily="2" charset="-79"/>
              </a:rPr>
              <a:t>».</a:t>
            </a:r>
          </a:p>
          <a:p>
            <a:pPr marL="0" indent="0">
              <a:buNone/>
            </a:pP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1" y="1923364"/>
            <a:ext cx="3429000" cy="4663173"/>
          </a:xfrm>
          <a:prstGeom prst="roundRect">
            <a:avLst>
              <a:gd name="adj" fmla="val 19925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sp>
        <p:nvSpPr>
          <p:cNvPr id="2" name="Прямоугольник 1"/>
          <p:cNvSpPr/>
          <p:nvPr/>
        </p:nvSpPr>
        <p:spPr>
          <a:xfrm>
            <a:off x="1143104" y="4669591"/>
            <a:ext cx="4539833" cy="707886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В.А</a:t>
            </a:r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. Сухомлинский</a:t>
            </a:r>
            <a:endParaRPr lang="ru-RU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8728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1714" y="-71874"/>
            <a:ext cx="7886699" cy="1047221"/>
          </a:xfrm>
        </p:spPr>
        <p:txBody>
          <a:bodyPr>
            <a:normAutofit/>
          </a:bodyPr>
          <a:lstStyle/>
          <a:p>
            <a:pPr algn="ctr"/>
            <a:r>
              <a:rPr lang="ru-RU" sz="4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Метод </a:t>
            </a:r>
            <a:r>
              <a:rPr lang="ru-RU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«Солнышко и туча</a:t>
            </a:r>
            <a:r>
              <a:rPr lang="ru-RU" sz="4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»</a:t>
            </a:r>
            <a:endParaRPr lang="ru-RU" sz="4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10242" name="Picture 2" descr="C:\Users\Алина\Desktop\Мама учитель  года\фото\рефлексия\солнышко, тучка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982" y="875862"/>
            <a:ext cx="7748716" cy="58115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654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3246" y="133084"/>
            <a:ext cx="7886699" cy="1047221"/>
          </a:xfrm>
        </p:spPr>
        <p:txBody>
          <a:bodyPr>
            <a:noAutofit/>
          </a:bodyPr>
          <a:lstStyle/>
          <a:p>
            <a:pPr algn="ctr"/>
            <a:r>
              <a:rPr lang="ru-RU" sz="4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Метод </a:t>
            </a:r>
            <a:r>
              <a:rPr lang="ru-RU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«Парный выход» </a:t>
            </a:r>
            <a:r>
              <a:rPr lang="ru-RU" sz="3200" b="1" dirty="0"/>
              <a:t>(</a:t>
            </a:r>
            <a:r>
              <a:rPr lang="ru-RU" sz="3200" b="1" dirty="0" smtClean="0"/>
              <a:t>использование </a:t>
            </a:r>
            <a:r>
              <a:rPr lang="ru-RU" sz="3200" b="1" dirty="0"/>
              <a:t>на уроке русского языка)</a:t>
            </a:r>
          </a:p>
        </p:txBody>
      </p:sp>
      <p:pic>
        <p:nvPicPr>
          <p:cNvPr id="11266" name="Picture 2" descr="C:\Users\Алина\Desktop\Мама учитель  года\фото еще\парный выход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875" y="1189968"/>
            <a:ext cx="7344726" cy="5508544"/>
          </a:xfrm>
          <a:prstGeom prst="round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1408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-134938"/>
            <a:ext cx="7886699" cy="1047221"/>
          </a:xfrm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Методы релаксации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3421" y="867093"/>
            <a:ext cx="8797157" cy="1472106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>
                <a:solidFill>
                  <a:srgbClr val="C00000"/>
                </a:solidFill>
              </a:rPr>
              <a:t>Цель:</a:t>
            </a:r>
            <a:r>
              <a:rPr lang="ru-RU" b="1" dirty="0"/>
              <a:t>  повысить уровень энергии в классе, прийти в бодрое настроение, активно подвигаться в перерыве на уроке.</a:t>
            </a:r>
          </a:p>
        </p:txBody>
      </p:sp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2925880599"/>
              </p:ext>
            </p:extLst>
          </p:nvPr>
        </p:nvGraphicFramePr>
        <p:xfrm>
          <a:off x="204952" y="2017986"/>
          <a:ext cx="8765627" cy="48400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57071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9186" y="211914"/>
            <a:ext cx="8923282" cy="1047221"/>
          </a:xfrm>
        </p:spPr>
        <p:txBody>
          <a:bodyPr>
            <a:noAutofit/>
          </a:bodyPr>
          <a:lstStyle/>
          <a:p>
            <a:pPr algn="ctr"/>
            <a:r>
              <a:rPr lang="ru-RU" sz="4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Метод «Музыкальные </a:t>
            </a:r>
            <a:r>
              <a:rPr lang="ru-RU" sz="4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физминутки</a:t>
            </a:r>
            <a:r>
              <a:rPr lang="ru-RU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» </a:t>
            </a:r>
          </a:p>
        </p:txBody>
      </p:sp>
      <p:pic>
        <p:nvPicPr>
          <p:cNvPr id="12291" name="Picture 3" descr="C:\Users\Алина\Desktop\Мама учитель  года\фото\релаксация\IMG_20171213_094822_12CS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5284" y="1513490"/>
            <a:ext cx="6575316" cy="493148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297436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6038" y="-71874"/>
            <a:ext cx="8294632" cy="1047221"/>
          </a:xfrm>
        </p:spPr>
        <p:txBody>
          <a:bodyPr>
            <a:normAutofit/>
          </a:bodyPr>
          <a:lstStyle/>
          <a:p>
            <a:pPr algn="ctr"/>
            <a:r>
              <a:rPr lang="ru-RU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Метод «Порхание бабочки»</a:t>
            </a:r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166" y="1067708"/>
            <a:ext cx="7289611" cy="5550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2111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2323514862"/>
              </p:ext>
            </p:extLst>
          </p:nvPr>
        </p:nvGraphicFramePr>
        <p:xfrm>
          <a:off x="268014" y="669128"/>
          <a:ext cx="8671034" cy="37137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33729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4952" y="250773"/>
            <a:ext cx="8939048" cy="1173989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У выпускников начальной школы будет сформировано стремление к познанию, </a:t>
            </a:r>
            <a:b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так как:</a:t>
            </a:r>
            <a:endParaRPr lang="ru-RU" sz="3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graphicFrame>
        <p:nvGraphicFramePr>
          <p:cNvPr id="3" name="Объект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60688889"/>
              </p:ext>
            </p:extLst>
          </p:nvPr>
        </p:nvGraphicFramePr>
        <p:xfrm>
          <a:off x="197480" y="1435395"/>
          <a:ext cx="8751833" cy="52418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50057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Лента лицом вверх 3"/>
          <p:cNvSpPr/>
          <p:nvPr/>
        </p:nvSpPr>
        <p:spPr>
          <a:xfrm>
            <a:off x="204951" y="173420"/>
            <a:ext cx="8765627" cy="1403131"/>
          </a:xfrm>
          <a:prstGeom prst="ribbon2">
            <a:avLst>
              <a:gd name="adj1" fmla="val 12613"/>
              <a:gd name="adj2" fmla="val 73077"/>
            </a:avLst>
          </a:prstGeom>
          <a:ln w="28575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24755" y="220718"/>
            <a:ext cx="7317170" cy="1047221"/>
          </a:xfrm>
        </p:spPr>
        <p:txBody>
          <a:bodyPr>
            <a:noAutofit/>
          </a:bodyPr>
          <a:lstStyle/>
          <a:p>
            <a:pPr algn="ctr"/>
            <a:r>
              <a:rPr lang="ru-RU" b="1" dirty="0" smtClean="0"/>
              <a:t>Награда учителя - </a:t>
            </a:r>
            <a:r>
              <a:rPr lang="ru-RU" b="1" dirty="0"/>
              <a:t>личные достижения учеников </a:t>
            </a:r>
          </a:p>
        </p:txBody>
      </p:sp>
      <p:pic>
        <p:nvPicPr>
          <p:cNvPr id="14340" name="Picture 4" descr="C:\Users\Алина\Desktop\Мама учитель  года\грамоты детей\Магомедов Магомедсаид\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717" y="3976208"/>
            <a:ext cx="1985766" cy="2733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Алина\Desktop\Мама учитель  года\грамоты детей\Ботнарь Инна\14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7385" y="3827721"/>
            <a:ext cx="2077894" cy="286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1\Desktop\грамоты детей\Лысенкова Виктория\1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0270" y="3997841"/>
            <a:ext cx="1954301" cy="2690038"/>
          </a:xfrm>
          <a:prstGeom prst="rect">
            <a:avLst/>
          </a:prstGeom>
          <a:noFill/>
        </p:spPr>
      </p:pic>
      <p:pic>
        <p:nvPicPr>
          <p:cNvPr id="2051" name="Picture 3" descr="C:\Users\1\Desktop\грамоты детей\Саппунов Константин\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122544">
            <a:off x="1444799" y="1541719"/>
            <a:ext cx="1957618" cy="2694603"/>
          </a:xfrm>
          <a:prstGeom prst="rect">
            <a:avLst/>
          </a:prstGeom>
          <a:noFill/>
        </p:spPr>
      </p:pic>
      <p:pic>
        <p:nvPicPr>
          <p:cNvPr id="2052" name="Picture 4" descr="C:\Users\1\Desktop\грамоты детей\Саъдуева Заира\1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395492">
            <a:off x="5232808" y="1541723"/>
            <a:ext cx="2008372" cy="2764464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3282329" y="1711842"/>
            <a:ext cx="2217145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1A02CE"/>
                </a:solidFill>
              </a:rPr>
              <a:t>За отличную </a:t>
            </a:r>
          </a:p>
          <a:p>
            <a:pPr algn="ctr"/>
            <a:r>
              <a:rPr lang="ru-RU" sz="2800" b="1" dirty="0" smtClean="0">
                <a:solidFill>
                  <a:srgbClr val="1A02CE"/>
                </a:solidFill>
              </a:rPr>
              <a:t>и хорошую </a:t>
            </a:r>
          </a:p>
          <a:p>
            <a:pPr algn="ctr"/>
            <a:r>
              <a:rPr lang="ru-RU" sz="2800" b="1" dirty="0" smtClean="0">
                <a:solidFill>
                  <a:srgbClr val="1A02CE"/>
                </a:solidFill>
              </a:rPr>
              <a:t>учебу</a:t>
            </a:r>
            <a:endParaRPr lang="ru-RU" sz="2800" b="1" dirty="0">
              <a:solidFill>
                <a:srgbClr val="1A02C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1503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254103" y="0"/>
            <a:ext cx="548637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rgbClr val="7030A0"/>
                </a:solidFill>
              </a:rPr>
              <a:t>Участие в </a:t>
            </a:r>
            <a:r>
              <a:rPr lang="ru-RU" sz="4000" b="1" dirty="0" err="1" smtClean="0">
                <a:solidFill>
                  <a:srgbClr val="7030A0"/>
                </a:solidFill>
              </a:rPr>
              <a:t>блиц-турнире</a:t>
            </a:r>
            <a:endParaRPr lang="ru-RU" sz="4000" b="1" dirty="0">
              <a:solidFill>
                <a:srgbClr val="7030A0"/>
              </a:solidFill>
            </a:endParaRPr>
          </a:p>
        </p:txBody>
      </p:sp>
      <p:pic>
        <p:nvPicPr>
          <p:cNvPr id="3075" name="Picture 3" descr="C:\Users\1\Desktop\грамоты детей\Ботнарь Инна\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61541" y="3689497"/>
            <a:ext cx="1910971" cy="2573079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</p:pic>
      <p:pic>
        <p:nvPicPr>
          <p:cNvPr id="3076" name="Picture 4" descr="C:\Users\1\Desktop\грамоты детей\Лысенкова Виктория\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38833" y="3625702"/>
            <a:ext cx="1977476" cy="2721936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</p:pic>
      <p:pic>
        <p:nvPicPr>
          <p:cNvPr id="3077" name="Picture 5" descr="C:\Users\1\Desktop\грамоты детей\Лысенкова Виктория\1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31019" y="595423"/>
            <a:ext cx="1923402" cy="2647506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</p:pic>
      <p:pic>
        <p:nvPicPr>
          <p:cNvPr id="3078" name="Picture 6" descr="C:\Users\1\Desktop\грамоты детей\Магомедов Магомедсаид\1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8523" y="3742659"/>
            <a:ext cx="1799811" cy="2477387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</p:pic>
      <p:pic>
        <p:nvPicPr>
          <p:cNvPr id="3079" name="Picture 7" descr="C:\Users\1\Desktop\грамоты детей\Салихов Гамид\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1348213">
            <a:off x="1844518" y="3850083"/>
            <a:ext cx="1946702" cy="2679578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</p:pic>
      <p:pic>
        <p:nvPicPr>
          <p:cNvPr id="3080" name="Picture 8" descr="C:\Users\1\Desktop\грамоты детей\Салихов Гамид\2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410601">
            <a:off x="5344012" y="3985463"/>
            <a:ext cx="1837223" cy="2594021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</p:pic>
      <p:pic>
        <p:nvPicPr>
          <p:cNvPr id="3081" name="Picture 9" descr="C:\Users\1\Desktop\грамоты детей\Саппунов Константин\3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90339" y="572731"/>
            <a:ext cx="1818707" cy="2670200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</p:pic>
      <p:pic>
        <p:nvPicPr>
          <p:cNvPr id="3082" name="Picture 10" descr="C:\Users\1\Desktop\грамоты детей\Саппунов Константин\4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21242279">
            <a:off x="1892594" y="814741"/>
            <a:ext cx="1918560" cy="2640841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</p:pic>
      <p:pic>
        <p:nvPicPr>
          <p:cNvPr id="3083" name="Picture 11" descr="C:\Users\1\Desktop\грамоты детей\Саъдуева Заира\15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098406" y="650172"/>
            <a:ext cx="1783209" cy="2454535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</p:pic>
      <p:pic>
        <p:nvPicPr>
          <p:cNvPr id="3084" name="Picture 12" descr="C:\Users\1\Desktop\грамоты детей\Саъдуева Заира\16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 rot="269676">
            <a:off x="5341635" y="751072"/>
            <a:ext cx="1835342" cy="2526294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</p:pic>
    </p:spTree>
    <p:extLst>
      <p:ext uri="{BB962C8B-B14F-4D97-AF65-F5344CB8AC3E}">
        <p14:creationId xmlns:p14="http://schemas.microsoft.com/office/powerpoint/2010/main" val="1594423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1\Desktop\грамоты детей\Ботнарь Инна\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8586" y="4779789"/>
            <a:ext cx="2523982" cy="1833662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</p:pic>
      <p:pic>
        <p:nvPicPr>
          <p:cNvPr id="5122" name="Picture 2" descr="C:\Users\1\Desktop\грамоты детей\Лысенкова Виктория\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0106" y="2762238"/>
            <a:ext cx="2534991" cy="1841660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</p:pic>
      <p:pic>
        <p:nvPicPr>
          <p:cNvPr id="5123" name="Picture 3" descr="C:\Users\1\Desktop\грамоты детей\Магомедов Магомедсаид\9оооо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88223" y="2688715"/>
            <a:ext cx="2606921" cy="1893917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</p:pic>
      <p:pic>
        <p:nvPicPr>
          <p:cNvPr id="5125" name="Picture 5" descr="C:\Users\1\Desktop\грамоты детей\Салихов Гамид\6ггг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85459" y="753826"/>
            <a:ext cx="2537849" cy="1843737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</p:pic>
      <p:pic>
        <p:nvPicPr>
          <p:cNvPr id="5126" name="Picture 6" descr="C:\Users\1\Desktop\грамоты детей\Саппунов Константин\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4341" y="765491"/>
            <a:ext cx="2531999" cy="1839486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</p:pic>
      <p:pic>
        <p:nvPicPr>
          <p:cNvPr id="5127" name="Picture 7" descr="C:\Users\1\Desktop\грамоты детей\Саъдуева Заира\12иии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28885" y="745417"/>
            <a:ext cx="2544994" cy="1848927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</p:pic>
      <p:pic>
        <p:nvPicPr>
          <p:cNvPr id="5128" name="Picture 8" descr="C:\Users\1\Desktop\грамоты детей\Субботин Александр\1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90858" y="2725046"/>
            <a:ext cx="2525152" cy="1834512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</p:pic>
      <p:pic>
        <p:nvPicPr>
          <p:cNvPr id="5129" name="Picture 9" descr="C:\Users\1\Desktop\грамоты детей\Четвертков Юрий\5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264197" y="4757664"/>
            <a:ext cx="2583709" cy="1877053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</p:pic>
      <p:sp>
        <p:nvSpPr>
          <p:cNvPr id="19" name="TextBox 18"/>
          <p:cNvSpPr txBox="1"/>
          <p:nvPr/>
        </p:nvSpPr>
        <p:spPr>
          <a:xfrm>
            <a:off x="2445487" y="0"/>
            <a:ext cx="48484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7030A0"/>
                </a:solidFill>
              </a:rPr>
              <a:t>Участие в викторине</a:t>
            </a:r>
            <a:endParaRPr lang="ru-RU" sz="4000" b="1" dirty="0">
              <a:solidFill>
                <a:srgbClr val="7030A0"/>
              </a:solidFill>
            </a:endParaRPr>
          </a:p>
        </p:txBody>
      </p:sp>
      <p:pic>
        <p:nvPicPr>
          <p:cNvPr id="5130" name="Picture 10" descr="C:\Users\1\Desktop\грамоты детей\Магомедова Патимат\7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337004" y="4737396"/>
            <a:ext cx="2626241" cy="1907953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</p:pic>
    </p:spTree>
    <p:extLst>
      <p:ext uri="{BB962C8B-B14F-4D97-AF65-F5344CB8AC3E}">
        <p14:creationId xmlns:p14="http://schemas.microsoft.com/office/powerpoint/2010/main" val="2023967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0050" y="133084"/>
            <a:ext cx="8362950" cy="1047221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/>
              <a:t>Переход начального образования на обучение по </a:t>
            </a:r>
            <a:r>
              <a:rPr lang="ru-RU" b="1" dirty="0" smtClean="0"/>
              <a:t>ФГОС </a:t>
            </a:r>
            <a:r>
              <a:rPr lang="ru-RU" b="1" dirty="0"/>
              <a:t>второго поколения</a:t>
            </a: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98742707"/>
              </p:ext>
            </p:extLst>
          </p:nvPr>
        </p:nvGraphicFramePr>
        <p:xfrm>
          <a:off x="247650" y="1238250"/>
          <a:ext cx="8686800" cy="19240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3430471235"/>
              </p:ext>
            </p:extLst>
          </p:nvPr>
        </p:nvGraphicFramePr>
        <p:xfrm>
          <a:off x="304800" y="3752850"/>
          <a:ext cx="8610600" cy="2895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708789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1\Desktop\грамоты детей\Ботнарь Инна\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45" y="786810"/>
            <a:ext cx="1923402" cy="2647507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</p:pic>
      <p:pic>
        <p:nvPicPr>
          <p:cNvPr id="4101" name="Picture 5" descr="C:\Users\1\Desktop\грамоты детей\Лысенкова Виктория\1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38935" y="765543"/>
            <a:ext cx="1977474" cy="2721935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</p:pic>
      <p:pic>
        <p:nvPicPr>
          <p:cNvPr id="4102" name="Picture 6" descr="C:\Users\1\Desktop\грамоты детей\Магомедов Магомедсаид\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3498" y="3753291"/>
            <a:ext cx="1738016" cy="2519918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</p:pic>
      <p:pic>
        <p:nvPicPr>
          <p:cNvPr id="4103" name="Picture 7" descr="C:\Users\1\Desktop\грамоты детей\Салихов Гамид\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188223">
            <a:off x="1743980" y="3907387"/>
            <a:ext cx="1819178" cy="2504046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</p:pic>
      <p:pic>
        <p:nvPicPr>
          <p:cNvPr id="4104" name="Picture 8" descr="C:\Users\1\Desktop\грамоты детей\Саппунов Константин\4нн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89920">
            <a:off x="5528930" y="3883238"/>
            <a:ext cx="1736305" cy="2389972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</p:pic>
      <p:pic>
        <p:nvPicPr>
          <p:cNvPr id="4105" name="Picture 9" descr="C:\Users\1\Desktop\грамоты детей\Саппунов Константин\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30140" y="3729014"/>
            <a:ext cx="1765003" cy="2512298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</p:pic>
      <p:pic>
        <p:nvPicPr>
          <p:cNvPr id="4106" name="Picture 10" descr="C:\Users\1\Desktop\грамоты детей\Саппунов Константин\7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21296224">
            <a:off x="1796902" y="989305"/>
            <a:ext cx="2069977" cy="2849263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</p:pic>
      <p:pic>
        <p:nvPicPr>
          <p:cNvPr id="4107" name="Picture 11" descr="C:\Users\1\Desktop\грамоты детей\Саъдуева Заира\12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341357">
            <a:off x="5297575" y="949791"/>
            <a:ext cx="2052182" cy="2824768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</p:pic>
      <p:pic>
        <p:nvPicPr>
          <p:cNvPr id="4109" name="Picture 13" descr="C:\Users\1\Desktop\грамоты детей\Саъдуева Заира\20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545974" y="701750"/>
            <a:ext cx="2012754" cy="2770496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</p:pic>
      <p:sp>
        <p:nvSpPr>
          <p:cNvPr id="21" name="TextBox 20"/>
          <p:cNvSpPr txBox="1"/>
          <p:nvPr/>
        </p:nvSpPr>
        <p:spPr>
          <a:xfrm>
            <a:off x="340243" y="0"/>
            <a:ext cx="85013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rgbClr val="7030A0"/>
                </a:solidFill>
              </a:rPr>
              <a:t>Участие во внеурочной деятельности</a:t>
            </a:r>
            <a:endParaRPr lang="ru-RU" sz="4000" b="1" dirty="0">
              <a:solidFill>
                <a:srgbClr val="7030A0"/>
              </a:solidFill>
            </a:endParaRPr>
          </a:p>
        </p:txBody>
      </p:sp>
      <p:pic>
        <p:nvPicPr>
          <p:cNvPr id="4110" name="Picture 14" descr="C:\Users\1\Desktop\грамоты детей\Ботнарь Инна\13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531415" y="3880884"/>
            <a:ext cx="2000649" cy="2753834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1\Desktop\грамоты детей\Магомедов Магомедсаид\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2539" y="840608"/>
            <a:ext cx="1998921" cy="2751456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</p:pic>
      <p:pic>
        <p:nvPicPr>
          <p:cNvPr id="6147" name="Picture 3" descr="C:\Users\1\Desktop\грамоты детей\Салихов Гамид\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263338">
            <a:off x="815248" y="3765292"/>
            <a:ext cx="2002838" cy="2756848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</p:pic>
      <p:pic>
        <p:nvPicPr>
          <p:cNvPr id="6149" name="Picture 5" descr="C:\Users\1\Desktop\грамоты детей\Салихов Гамид\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303700">
            <a:off x="6573654" y="870870"/>
            <a:ext cx="2063710" cy="2840636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</p:pic>
      <p:pic>
        <p:nvPicPr>
          <p:cNvPr id="6151" name="Picture 7" descr="C:\Users\1\Desktop\грамоты детей\Саъдуева Заира\1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188421">
            <a:off x="679443" y="861237"/>
            <a:ext cx="1985198" cy="2732567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</p:pic>
      <p:pic>
        <p:nvPicPr>
          <p:cNvPr id="6153" name="Picture 9" descr="C:\Users\1\Desktop\грамоты детей\Саъдуева Заира\1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629002" y="3713679"/>
            <a:ext cx="2006254" cy="2761549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350874" y="159489"/>
            <a:ext cx="87931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7030A0"/>
                </a:solidFill>
              </a:rPr>
              <a:t>Участие в спортивных мероприятиях</a:t>
            </a:r>
            <a:endParaRPr lang="ru-RU" sz="4000" b="1" dirty="0">
              <a:solidFill>
                <a:srgbClr val="7030A0"/>
              </a:solidFill>
            </a:endParaRPr>
          </a:p>
        </p:txBody>
      </p:sp>
      <p:pic>
        <p:nvPicPr>
          <p:cNvPr id="6154" name="Picture 10" descr="C:\Users\1\Desktop\грамоты детей\Салихов Гамид\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359853">
            <a:off x="6609438" y="3831455"/>
            <a:ext cx="2004352" cy="2683220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Выноска-облако 3"/>
          <p:cNvSpPr/>
          <p:nvPr/>
        </p:nvSpPr>
        <p:spPr>
          <a:xfrm>
            <a:off x="189186" y="141890"/>
            <a:ext cx="8702565" cy="5249917"/>
          </a:xfrm>
          <a:prstGeom prst="cloudCallout">
            <a:avLst>
              <a:gd name="adj1" fmla="val -47101"/>
              <a:gd name="adj2" fmla="val 73397"/>
            </a:avLst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rgbClr val="173A8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49820" y="1459192"/>
            <a:ext cx="8058150" cy="4906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600" b="1" dirty="0" smtClean="0"/>
              <a:t>Применение </a:t>
            </a:r>
            <a:r>
              <a:rPr lang="ru-RU" sz="3600" b="1" dirty="0"/>
              <a:t>активных методов обучения </a:t>
            </a:r>
            <a:r>
              <a:rPr lang="ru-RU" sz="3600" b="1" dirty="0" smtClean="0"/>
              <a:t>- это один </a:t>
            </a:r>
            <a:r>
              <a:rPr lang="ru-RU" sz="3600" b="1" dirty="0"/>
              <a:t>из основных путей формирования ключевых компетентностей современного выпускника начальной </a:t>
            </a:r>
            <a:r>
              <a:rPr lang="ru-RU" sz="3600" b="1" dirty="0" smtClean="0"/>
              <a:t>школы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1281386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Алина\Desktop\Мама учитель  года\фото\IMG_677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5310" y="506618"/>
            <a:ext cx="9727324" cy="6483928"/>
          </a:xfrm>
          <a:prstGeom prst="rect">
            <a:avLst/>
          </a:prstGeom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5670" y="506618"/>
            <a:ext cx="8497614" cy="1869137"/>
          </a:xfrm>
        </p:spPr>
        <p:txBody>
          <a:bodyPr>
            <a:prstTxWarp prst="textArchUp">
              <a:avLst>
                <a:gd name="adj" fmla="val 11050220"/>
              </a:avLst>
            </a:prstTxWarp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6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Спасибо за внимание</a:t>
            </a:r>
            <a:r>
              <a:rPr lang="ru-RU" sz="6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!</a:t>
            </a:r>
            <a:endParaRPr lang="ru-RU" sz="6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02411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28600" y="266700"/>
            <a:ext cx="5594350" cy="64389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3200" b="1" u="sng" dirty="0" smtClean="0">
                <a:solidFill>
                  <a:srgbClr val="C00000"/>
                </a:solidFill>
              </a:rPr>
              <a:t>Цель </a:t>
            </a:r>
            <a:r>
              <a:rPr lang="ru-RU" sz="3200" b="1" u="sng" dirty="0">
                <a:solidFill>
                  <a:srgbClr val="C00000"/>
                </a:solidFill>
              </a:rPr>
              <a:t>моей педагогической </a:t>
            </a:r>
            <a:r>
              <a:rPr lang="ru-RU" sz="3200" b="1" u="sng" dirty="0" smtClean="0">
                <a:solidFill>
                  <a:srgbClr val="C00000"/>
                </a:solidFill>
              </a:rPr>
              <a:t>деятельности</a:t>
            </a:r>
            <a:r>
              <a:rPr lang="ru-RU" sz="3200" b="1" dirty="0" smtClean="0">
                <a:solidFill>
                  <a:srgbClr val="C00000"/>
                </a:solidFill>
              </a:rPr>
              <a:t> – </a:t>
            </a:r>
          </a:p>
          <a:p>
            <a:pPr marL="0" indent="0">
              <a:buNone/>
            </a:pPr>
            <a:r>
              <a:rPr lang="ru-RU" sz="3200" b="1" i="1" dirty="0" smtClean="0"/>
              <a:t>развитие </a:t>
            </a:r>
            <a:r>
              <a:rPr lang="ru-RU" sz="3200" b="1" i="1" smtClean="0"/>
              <a:t>познавательного интереса </a:t>
            </a:r>
            <a:r>
              <a:rPr lang="ru-RU" sz="3200" b="1" i="1" dirty="0"/>
              <a:t>младшего школьника через активные методы обучения</a:t>
            </a:r>
            <a:r>
              <a:rPr lang="ru-RU" sz="3200" b="1" i="1" dirty="0" smtClean="0"/>
              <a:t>.</a:t>
            </a:r>
          </a:p>
          <a:p>
            <a:pPr marL="0" indent="0">
              <a:buNone/>
            </a:pPr>
            <a:endParaRPr lang="ru-RU" sz="3200" b="1" dirty="0" smtClean="0"/>
          </a:p>
          <a:p>
            <a:pPr marL="0" indent="0">
              <a:buNone/>
            </a:pPr>
            <a:r>
              <a:rPr lang="ru-RU" sz="3200" b="1" u="sng" dirty="0">
                <a:solidFill>
                  <a:srgbClr val="C00000"/>
                </a:solidFill>
              </a:rPr>
              <a:t>Активные методы </a:t>
            </a:r>
            <a:r>
              <a:rPr lang="ru-RU" sz="3200" b="1" u="sng" dirty="0" smtClean="0">
                <a:solidFill>
                  <a:srgbClr val="C00000"/>
                </a:solidFill>
              </a:rPr>
              <a:t>обучения</a:t>
            </a:r>
            <a:r>
              <a:rPr lang="ru-RU" sz="3200" b="1" dirty="0" smtClean="0">
                <a:solidFill>
                  <a:srgbClr val="C00000"/>
                </a:solidFill>
              </a:rPr>
              <a:t> –</a:t>
            </a:r>
          </a:p>
          <a:p>
            <a:pPr marL="0" indent="0">
              <a:buNone/>
            </a:pPr>
            <a:r>
              <a:rPr lang="ru-RU" sz="3200" b="1" i="1" dirty="0"/>
              <a:t>э</a:t>
            </a:r>
            <a:r>
              <a:rPr lang="ru-RU" sz="3200" b="1" i="1" dirty="0" smtClean="0"/>
              <a:t>то </a:t>
            </a:r>
            <a:r>
              <a:rPr lang="ru-RU" sz="3200" b="1" i="1" dirty="0"/>
              <a:t>методы, которые побуждают обучающихся к активной мыслительной и практической деятельности в процессе овладения учебным материалом.</a:t>
            </a:r>
          </a:p>
          <a:p>
            <a:pPr marL="0" indent="0">
              <a:buNone/>
            </a:pPr>
            <a:endParaRPr lang="ru-RU" dirty="0" smtClean="0"/>
          </a:p>
          <a:p>
            <a:endParaRPr lang="ru-RU" dirty="0"/>
          </a:p>
        </p:txBody>
      </p:sp>
      <p:pic>
        <p:nvPicPr>
          <p:cNvPr id="2050" name="Picture 2" descr="C:\Users\Алина\Desktop\Мама учитель  года\фото\IMG_6744-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2950" y="1943100"/>
            <a:ext cx="31750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5604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1894" y="70020"/>
            <a:ext cx="8939048" cy="1047221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Активные методы обеспечивают решение образовательных задач в разных аспектах</a:t>
            </a:r>
            <a:r>
              <a:rPr lang="ru-RU" sz="3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:</a:t>
            </a:r>
            <a:endParaRPr lang="ru-RU" sz="3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graphicFrame>
        <p:nvGraphicFramePr>
          <p:cNvPr id="3" name="Объект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60688889"/>
              </p:ext>
            </p:extLst>
          </p:nvPr>
        </p:nvGraphicFramePr>
        <p:xfrm>
          <a:off x="197480" y="1100246"/>
          <a:ext cx="8751833" cy="55770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50057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6483" y="148850"/>
            <a:ext cx="8734095" cy="1047221"/>
          </a:xfrm>
        </p:spPr>
        <p:txBody>
          <a:bodyPr>
            <a:noAutofit/>
          </a:bodyPr>
          <a:lstStyle/>
          <a:p>
            <a:pPr algn="ctr"/>
            <a:r>
              <a:rPr lang="ru-RU" sz="4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Наиболее </a:t>
            </a:r>
            <a:r>
              <a:rPr lang="ru-RU" sz="4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эффективными методами обучения на </a:t>
            </a:r>
            <a:r>
              <a:rPr lang="ru-RU" sz="4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уроках являются</a:t>
            </a:r>
            <a:r>
              <a:rPr lang="ru-RU" sz="4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: 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15529068"/>
              </p:ext>
            </p:extLst>
          </p:nvPr>
        </p:nvGraphicFramePr>
        <p:xfrm>
          <a:off x="78830" y="1198179"/>
          <a:ext cx="8954814" cy="54075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3753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5948" y="-103406"/>
            <a:ext cx="7886699" cy="1047221"/>
          </a:xfrm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Методы начала </a:t>
            </a:r>
            <a:r>
              <a:rPr lang="ru-RU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урока</a:t>
            </a:r>
            <a:endParaRPr lang="ru-RU" sz="4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36660" y="875644"/>
            <a:ext cx="8555092" cy="158377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3200" b="1" u="sng" dirty="0">
                <a:solidFill>
                  <a:srgbClr val="C00000"/>
                </a:solidFill>
              </a:rPr>
              <a:t>Цель: </a:t>
            </a:r>
            <a:r>
              <a:rPr lang="ru-RU" b="1" dirty="0"/>
              <a:t>активизация внимания обучающихся, воспитание коммуникативных качеств, доброжелательности, настрой детей на продуктивную работу, установление контакта между учениками.</a:t>
            </a:r>
          </a:p>
        </p:txBody>
      </p:sp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1335239328"/>
              </p:ext>
            </p:extLst>
          </p:nvPr>
        </p:nvGraphicFramePr>
        <p:xfrm>
          <a:off x="299546" y="2601311"/>
          <a:ext cx="8560676" cy="40832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82761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1890" y="164616"/>
            <a:ext cx="9002110" cy="1047221"/>
          </a:xfrm>
        </p:spPr>
        <p:txBody>
          <a:bodyPr>
            <a:noAutofit/>
          </a:bodyPr>
          <a:lstStyle/>
          <a:p>
            <a:pPr algn="ctr"/>
            <a:r>
              <a:rPr lang="ru-RU" sz="4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Метод «Поздороваемся </a:t>
            </a:r>
            <a:r>
              <a:rPr lang="ru-RU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локтями</a:t>
            </a:r>
            <a:r>
              <a:rPr lang="ru-RU" sz="4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»</a:t>
            </a:r>
            <a:endParaRPr lang="ru-RU" sz="4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2050" name="Picture 2" descr="C:\Users\Алина\Desktop\Мама учитель  года\фото\начало урока\поздороваемся локтями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4073" y="1478836"/>
            <a:ext cx="6583638" cy="493772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338234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24429" y="180378"/>
            <a:ext cx="7886699" cy="1047221"/>
          </a:xfrm>
        </p:spPr>
        <p:txBody>
          <a:bodyPr>
            <a:noAutofit/>
          </a:bodyPr>
          <a:lstStyle/>
          <a:p>
            <a:pPr algn="ctr"/>
            <a:r>
              <a:rPr lang="ru-RU" sz="4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Метод «Улыбнемся </a:t>
            </a:r>
            <a:r>
              <a:rPr lang="ru-RU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друг другу»</a:t>
            </a:r>
          </a:p>
        </p:txBody>
      </p:sp>
      <p:pic>
        <p:nvPicPr>
          <p:cNvPr id="3074" name="Picture 2" descr="C:\Users\Алина\Desktop\Мама учитель  года\фото\начало урока\приветствие 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86951">
            <a:off x="4387427" y="3134436"/>
            <a:ext cx="4472617" cy="3354463"/>
          </a:xfrm>
          <a:prstGeom prst="roundRect">
            <a:avLst>
              <a:gd name="adj" fmla="val 21968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Алина\Desktop\Мама учитель  года\фото\начало урока\приветствие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25883">
            <a:off x="313188" y="1137527"/>
            <a:ext cx="4424627" cy="3318470"/>
          </a:xfrm>
          <a:prstGeom prst="roundRect">
            <a:avLst>
              <a:gd name="adj" fmla="val 21912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3373288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879</TotalTime>
  <Words>743</Words>
  <Application>Microsoft Office PowerPoint</Application>
  <PresentationFormat>Экран (4:3)</PresentationFormat>
  <Paragraphs>122</Paragraphs>
  <Slides>33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4" baseType="lpstr">
      <vt:lpstr>Office Theme</vt:lpstr>
      <vt:lpstr>Презентация PowerPoint</vt:lpstr>
      <vt:lpstr>Презентация PowerPoint</vt:lpstr>
      <vt:lpstr>Переход начального образования на обучение по ФГОС второго поколения</vt:lpstr>
      <vt:lpstr>Презентация PowerPoint</vt:lpstr>
      <vt:lpstr>Активные методы обеспечивают решение образовательных задач в разных аспектах:</vt:lpstr>
      <vt:lpstr>Наиболее эффективными методами обучения на уроках являются: </vt:lpstr>
      <vt:lpstr>Методы начала урока</vt:lpstr>
      <vt:lpstr>Метод «Поздороваемся локтями»</vt:lpstr>
      <vt:lpstr>Метод «Улыбнемся друг другу»</vt:lpstr>
      <vt:lpstr>Методы выяснения целей, ожиданий и опасений</vt:lpstr>
      <vt:lpstr>Метод «Что у меня на сердце?»</vt:lpstr>
      <vt:lpstr> Метод «Поляна снежинок»</vt:lpstr>
      <vt:lpstr>Методы презентации учебного материала</vt:lpstr>
      <vt:lpstr>Метод «Магазин»</vt:lpstr>
      <vt:lpstr>Метод «Составление кластера»</vt:lpstr>
      <vt:lpstr>Метод «Написание синквейна»</vt:lpstr>
      <vt:lpstr>Методы организации самостоятельной работы над темой</vt:lpstr>
      <vt:lpstr>Метод «Творческая мастерская»</vt:lpstr>
      <vt:lpstr>Методы подведения итогов занятия, рефлексия</vt:lpstr>
      <vt:lpstr>Метод «Солнышко и туча»</vt:lpstr>
      <vt:lpstr>Метод «Парный выход» (использование на уроке русского языка)</vt:lpstr>
      <vt:lpstr>Методы релаксации</vt:lpstr>
      <vt:lpstr>Метод «Музыкальные физминутки» </vt:lpstr>
      <vt:lpstr>Метод «Порхание бабочки»</vt:lpstr>
      <vt:lpstr>Презентация PowerPoint</vt:lpstr>
      <vt:lpstr>У выпускников начальной школы будет сформировано стремление к познанию,  так как:</vt:lpstr>
      <vt:lpstr>Награда учителя - личные достижения учеников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</vt:lpstr>
    </vt:vector>
  </TitlesOfParts>
  <Company>PJSC "New Engineering Technologies"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presentation</dc:title>
  <dc:creator>Markasian, Pavel (KIEVH)</dc:creator>
  <cp:lastModifiedBy>Людмила</cp:lastModifiedBy>
  <cp:revision>171</cp:revision>
  <dcterms:created xsi:type="dcterms:W3CDTF">2016-11-18T14:12:19Z</dcterms:created>
  <dcterms:modified xsi:type="dcterms:W3CDTF">2025-06-02T19:50:57Z</dcterms:modified>
</cp:coreProperties>
</file>