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8" r:id="rId4"/>
    <p:sldId id="268" r:id="rId5"/>
    <p:sldId id="266" r:id="rId6"/>
    <p:sldId id="270" r:id="rId7"/>
    <p:sldId id="258" r:id="rId8"/>
    <p:sldId id="297" r:id="rId9"/>
    <p:sldId id="298" r:id="rId10"/>
    <p:sldId id="269" r:id="rId11"/>
    <p:sldId id="264" r:id="rId12"/>
    <p:sldId id="257" r:id="rId13"/>
    <p:sldId id="279" r:id="rId14"/>
    <p:sldId id="280" r:id="rId15"/>
    <p:sldId id="281" r:id="rId16"/>
    <p:sldId id="282" r:id="rId17"/>
    <p:sldId id="284" r:id="rId18"/>
    <p:sldId id="285" r:id="rId19"/>
    <p:sldId id="286" r:id="rId20"/>
    <p:sldId id="287" r:id="rId21"/>
    <p:sldId id="288" r:id="rId22"/>
    <p:sldId id="259" r:id="rId23"/>
    <p:sldId id="290" r:id="rId24"/>
    <p:sldId id="291" r:id="rId25"/>
    <p:sldId id="292" r:id="rId26"/>
    <p:sldId id="293" r:id="rId27"/>
    <p:sldId id="295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6" autoAdjust="0"/>
    <p:restoredTop sz="94660"/>
  </p:normalViewPr>
  <p:slideViewPr>
    <p:cSldViewPr>
      <p:cViewPr>
        <p:scale>
          <a:sx n="100" d="100"/>
          <a:sy n="100" d="100"/>
        </p:scale>
        <p:origin x="-19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B5EF5-24A8-4DFD-90C4-7EC0FE9EA339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%20&#1075;&#1086;&#1089;&#1090;&#1080;%20&#1082;%20&#1074;&#1077;&#1089;&#1085;&#1077;%20&#1084;&#1086;&#1103;%20&#1087;&#1088;&#1077;&#1079;&#1077;&#1085;&#1090;&#1072;&#1094;&#1080;&#1103;\Petr-&#1048;l_ich-Chaykovskiy-Val_s-Cvetov-iz-baleta-quotSchelkunchikquot(muzofon.com)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esktop\&#1085;&#1077;&#1076;&#1077;&#1083;&#1103;%20&#1085;&#1072;&#1095;%20&#1082;&#1083;&#1072;&#1089;&#1089;&#1086;&#1074;%2020-21%20&#1091;&#1095;.%20&#1075;&#1086;&#1076;\13-14%20&#1075;.%20&#1042;%20&#1075;&#1086;&#1089;&#1090;&#1080;%20&#1082;%20&#1074;&#1077;&#1089;&#1085;&#1077;\S-Dobrym-utrom-Penie-ptic(muzofon.com).mp3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g0.liveinternet.ru/images/attach/c/0/40/620/40620941_Berezki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estgif.su/_ph/36/2/193696416.gif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esktop\&#1085;&#1077;&#1076;&#1077;&#1083;&#1103;%20&#1085;&#1072;&#1095;%20&#1082;&#1083;&#1072;&#1089;&#1089;&#1086;&#1074;%2020-21%20&#1091;&#1095;.%20&#1075;&#1086;&#1076;\13-14%20&#1075;.%20&#1042;%20&#1075;&#1086;&#1089;&#1090;&#1080;%20&#1082;%20&#1074;&#1077;&#1089;&#1085;&#1077;\&#1044;&#1077;&#1090;&#1089;&#1082;&#1080;&#1077;%20&#1087;&#1077;&#1089;&#1077;&#1085;&#1082;&#1080;%20-%20&#1042;&#1077;&#1089;&#1077;&#1085;&#1085;&#1103;&#1103;%20&#1050;&#1072;&#1087;&#1077;&#1083;&#1100;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4614"/>
            <a:ext cx="59410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  <a:latin typeface="Gabriola" pitchFamily="82" charset="0"/>
              </a:rPr>
              <a:t>В гости к весне!</a:t>
            </a:r>
            <a:endParaRPr lang="ru-RU" sz="88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pic>
        <p:nvPicPr>
          <p:cNvPr id="9" name="Picture 6" descr="D:\My\Изображения\Рисунки\Месяца и времена года\весн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46888"/>
            <a:ext cx="2723306" cy="3776012"/>
          </a:xfrm>
          <a:prstGeom prst="rect">
            <a:avLst/>
          </a:prstGeom>
          <a:noFill/>
        </p:spPr>
      </p:pic>
      <p:pic>
        <p:nvPicPr>
          <p:cNvPr id="10" name="Picture 5" descr="D:\My\Изображения\Рисунки\Дерево Весн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46888"/>
            <a:ext cx="4000528" cy="52967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189128" y="5090927"/>
            <a:ext cx="3705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cs typeface="Aharoni" panose="02010803020104030203" pitchFamily="2" charset="-79"/>
              </a:rPr>
              <a:t>Балабина Людмила Николаевна</a:t>
            </a:r>
          </a:p>
          <a:p>
            <a:r>
              <a:rPr lang="ru-RU" b="1" dirty="0">
                <a:solidFill>
                  <a:schemeClr val="bg1"/>
                </a:solidFill>
                <a:cs typeface="Aharoni" panose="02010803020104030203" pitchFamily="2" charset="-79"/>
              </a:rPr>
              <a:t>учитель начальных классов</a:t>
            </a:r>
          </a:p>
          <a:p>
            <a:r>
              <a:rPr lang="ru-RU" b="1" dirty="0">
                <a:solidFill>
                  <a:schemeClr val="bg1"/>
                </a:solidFill>
                <a:cs typeface="Aharoni" panose="02010803020104030203" pitchFamily="2" charset="-79"/>
              </a:rPr>
              <a:t>высшей категории</a:t>
            </a:r>
          </a:p>
          <a:p>
            <a:r>
              <a:rPr lang="ru-RU" b="1" dirty="0">
                <a:solidFill>
                  <a:schemeClr val="bg1"/>
                </a:solidFill>
                <a:cs typeface="Aharoni" panose="02010803020104030203" pitchFamily="2" charset="-79"/>
              </a:rPr>
              <a:t>МБОУ </a:t>
            </a:r>
            <a:r>
              <a:rPr lang="ru-RU" b="1" dirty="0" err="1">
                <a:solidFill>
                  <a:schemeClr val="bg1"/>
                </a:solidFill>
                <a:cs typeface="Aharoni" panose="02010803020104030203" pitchFamily="2" charset="-79"/>
              </a:rPr>
              <a:t>Большеремонтненская</a:t>
            </a:r>
            <a:r>
              <a:rPr lang="ru-RU" b="1" dirty="0">
                <a:solidFill>
                  <a:schemeClr val="bg1"/>
                </a:solidFill>
                <a:cs typeface="Aharoni" panose="02010803020104030203" pitchFamily="2" charset="-79"/>
              </a:rPr>
              <a:t> СШ</a:t>
            </a:r>
          </a:p>
          <a:p>
            <a:r>
              <a:rPr lang="ru-RU" b="1" dirty="0" err="1">
                <a:solidFill>
                  <a:schemeClr val="bg1"/>
                </a:solidFill>
                <a:cs typeface="Aharoni" panose="02010803020104030203" pitchFamily="2" charset="-79"/>
              </a:rPr>
              <a:t>Ремонтненский</a:t>
            </a:r>
            <a:r>
              <a:rPr lang="ru-RU" b="1" dirty="0">
                <a:solidFill>
                  <a:schemeClr val="bg1"/>
                </a:solidFill>
                <a:cs typeface="Aharoni" panose="02010803020104030203" pitchFamily="2" charset="-79"/>
              </a:rPr>
              <a:t> район</a:t>
            </a:r>
          </a:p>
          <a:p>
            <a:r>
              <a:rPr lang="ru-RU" b="1" dirty="0">
                <a:solidFill>
                  <a:schemeClr val="bg1"/>
                </a:solidFill>
                <a:cs typeface="Aharoni" panose="02010803020104030203" pitchFamily="2" charset="-79"/>
              </a:rPr>
              <a:t>Ростовская область</a:t>
            </a:r>
            <a:endParaRPr lang="ru-RU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40005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       </a:t>
            </a:r>
            <a:r>
              <a:rPr lang="ru-RU" sz="6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Апрель</a:t>
            </a:r>
            <a:endParaRPr lang="ru-RU" sz="6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857496"/>
            <a:ext cx="473633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122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428604"/>
            <a:ext cx="4214842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   </a:t>
            </a:r>
            <a:endParaRPr lang="ru-RU" sz="2800" dirty="0"/>
          </a:p>
        </p:txBody>
      </p:sp>
      <p:pic>
        <p:nvPicPr>
          <p:cNvPr id="3" name="Рисунок 2" descr="1301888255_de64b946d2e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285728"/>
            <a:ext cx="4772025" cy="635798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285728"/>
            <a:ext cx="29880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Весна –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822419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2571744"/>
            <a:ext cx="4071966" cy="37862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etr-Иl_ich-Chaykovskiy-Val_s-Cvetov-iz-baleta-quotSchelkunchik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6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Дом\Desktop\лан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9993"/>
            <a:ext cx="7858180" cy="525070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286116" y="5500702"/>
            <a:ext cx="37401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Ландыш 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405732_1298982083_springflowers_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85728"/>
            <a:ext cx="8358246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428860" y="5500702"/>
            <a:ext cx="5195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Подснежник 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Дом\Desktop\09334302f8bdf86c1ee469f00c199b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3159"/>
            <a:ext cx="8143932" cy="54169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5750004"/>
            <a:ext cx="36744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Нарцисс 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Дом\Desktop\1362804098_lol54.ru_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5286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5500702"/>
            <a:ext cx="34243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Мимоза 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Дом\Desktop\e89e0d8755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7868"/>
            <a:ext cx="8429684" cy="5304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5750004"/>
            <a:ext cx="45232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Тюльпаны 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Дом\Desktop\779292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/>
          </a:prstGeom>
          <a:noFill/>
        </p:spPr>
      </p:pic>
      <p:pic>
        <p:nvPicPr>
          <p:cNvPr id="4" name="S-Dobrym-utrom-Penie-ptic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Дом\Desktop\53071550_1535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4000"/>
            <a:ext cx="6929486" cy="52467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5500702"/>
            <a:ext cx="37022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Скворец 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Дом\Desktop\18809994dc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715304" cy="5286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5500702"/>
            <a:ext cx="48016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Жаворонок 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571480"/>
            <a:ext cx="4429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  </a:t>
            </a:r>
            <a:r>
              <a:rPr lang="ru-RU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Алексей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Владимирович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Саврасов: </a:t>
            </a:r>
          </a:p>
          <a:p>
            <a:pPr algn="ctr"/>
            <a:endParaRPr lang="ru-RU" sz="4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Грачи прилетели.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RooksBackOfSavrasov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4125" y="357166"/>
            <a:ext cx="4512190" cy="625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Дом\Desktop\post-44615-1243269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86808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5500702"/>
            <a:ext cx="40051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Ласточка 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Дом\Desktop\00028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0050"/>
            <a:ext cx="8572560" cy="5243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5750004"/>
            <a:ext cx="2219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Грач 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Дом\Desktop\102951168_3571750_slovo_pic_ph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s\Дом\Desktop\82955523_9926c0064f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691" y="3500438"/>
            <a:ext cx="4686309" cy="3357562"/>
          </a:xfrm>
          <a:prstGeom prst="roundRect">
            <a:avLst/>
          </a:prstGeom>
          <a:noFill/>
        </p:spPr>
      </p:pic>
      <p:pic>
        <p:nvPicPr>
          <p:cNvPr id="13315" name="Picture 3" descr="D:\Users\Дом\Desktop\25_kardaki_hayvanlar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3428999"/>
          </a:xfrm>
          <a:prstGeom prst="roundRect">
            <a:avLst/>
          </a:prstGeom>
          <a:noFill/>
        </p:spPr>
      </p:pic>
      <p:pic>
        <p:nvPicPr>
          <p:cNvPr id="13316" name="Picture 4" descr="D:\Users\Дом\Desktop\65086117_1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4429124" cy="3357562"/>
          </a:xfrm>
          <a:prstGeom prst="roundRect">
            <a:avLst/>
          </a:prstGeom>
          <a:noFill/>
        </p:spPr>
      </p:pic>
      <p:pic>
        <p:nvPicPr>
          <p:cNvPr id="13317" name="Picture 5" descr="D:\Users\Дом\Desktop\a3f63ee01e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29124" cy="34290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Дом\Desktop\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Users\Дом\Desktop\0b0125abfb8da5f018516288493f5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0/40/620/40620941_Berez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estgif.su/_ph/36/2/19369641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14422"/>
            <a:ext cx="8784976" cy="54578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6396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Весна-красна</a:t>
            </a:r>
            <a:r>
              <a:rPr lang="ru-RU" sz="66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пришла</a:t>
            </a:r>
            <a:endParaRPr lang="ru-RU" sz="66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Детские песенки - Весенняя Кап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4402/med-yuliya.13b/0_4d601_d8386b84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928670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Счастья Вам,</a:t>
            </a:r>
          </a:p>
          <a:p>
            <a:pPr algn="ctr"/>
            <a:r>
              <a:rPr lang="ru-RU" sz="7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удачи</a:t>
            </a:r>
          </a:p>
          <a:p>
            <a:pPr algn="ctr"/>
            <a:r>
              <a:rPr lang="ru-RU" sz="7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добра!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7-13-1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57166"/>
            <a:ext cx="5311773" cy="6076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85784" y="285728"/>
            <a:ext cx="41433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Исаак Ильич Левитан:</a:t>
            </a:r>
          </a:p>
          <a:p>
            <a:pPr algn="ctr"/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Весна. Большая вода.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985351_40383483_80871_1024_7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1500174"/>
            <a:ext cx="7786742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28662" y="214290"/>
            <a:ext cx="77346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Март – весна света.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74295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Апрель-снегогон</a:t>
            </a: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6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есной_у_лесной_речки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620" y="1500174"/>
            <a:ext cx="5005414" cy="4869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54687140a64a7dc_c7bkqbcx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1500175"/>
            <a:ext cx="3143272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63579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Май-травень</a:t>
            </a: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5512541_6f0ffc8928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52912" y="2696743"/>
            <a:ext cx="4405368" cy="3304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_615a7_6c850581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714488"/>
            <a:ext cx="4069383" cy="392909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357121"/>
            <a:ext cx="8429684" cy="5081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57554" y="0"/>
            <a:ext cx="28994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r>
              <a:rPr lang="ru-RU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f75577536a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357297"/>
            <a:ext cx="8215370" cy="5110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57488" y="0"/>
            <a:ext cx="3916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Апрель </a:t>
            </a:r>
            <a:endParaRPr lang="ru-RU" sz="8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_171888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202793"/>
            <a:ext cx="8072494" cy="5298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428992" y="0"/>
            <a:ext cx="2449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63</Words>
  <Application>Microsoft Office PowerPoint</Application>
  <PresentationFormat>Экран (4:3)</PresentationFormat>
  <Paragraphs>38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130464luda</dc:creator>
  <cp:lastModifiedBy>Людмила</cp:lastModifiedBy>
  <cp:revision>52</cp:revision>
  <dcterms:created xsi:type="dcterms:W3CDTF">2012-03-08T17:16:41Z</dcterms:created>
  <dcterms:modified xsi:type="dcterms:W3CDTF">2025-06-02T19:52:51Z</dcterms:modified>
</cp:coreProperties>
</file>